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DEEA"/>
    <a:srgbClr val="E0F7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40DDE59-1025-4F48-B39E-670D0F28E79F}" v="44" dt="2024-09-22T04:58:17.9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42" autoAdjust="0"/>
    <p:restoredTop sz="94660"/>
  </p:normalViewPr>
  <p:slideViewPr>
    <p:cSldViewPr snapToGrid="0">
      <p:cViewPr varScale="1">
        <p:scale>
          <a:sx n="57" d="100"/>
          <a:sy n="57" d="100"/>
        </p:scale>
        <p:origin x="72" y="1152"/>
      </p:cViewPr>
      <p:guideLst/>
    </p:cSldViewPr>
  </p:slideViewPr>
  <p:notesTextViewPr>
    <p:cViewPr>
      <p:scale>
        <a:sx n="1" d="1"/>
        <a:sy n="1" d="1"/>
      </p:scale>
      <p:origin x="0" y="-177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uel Crawford" userId="c56ed46f-c777-4923-932f-9cf88976f9a5" providerId="ADAL" clId="{540DDE59-1025-4F48-B39E-670D0F28E79F}"/>
    <pc:docChg chg="custSel modSld">
      <pc:chgData name="Samuel Crawford" userId="c56ed46f-c777-4923-932f-9cf88976f9a5" providerId="ADAL" clId="{540DDE59-1025-4F48-B39E-670D0F28E79F}" dt="2024-09-22T04:58:17.971" v="75"/>
      <pc:docMkLst>
        <pc:docMk/>
      </pc:docMkLst>
      <pc:sldChg chg="addSp delSp modSp mod modTransition modAnim">
        <pc:chgData name="Samuel Crawford" userId="c56ed46f-c777-4923-932f-9cf88976f9a5" providerId="ADAL" clId="{540DDE59-1025-4F48-B39E-670D0F28E79F}" dt="2024-09-22T04:41:35.086" v="22"/>
        <pc:sldMkLst>
          <pc:docMk/>
          <pc:sldMk cId="3988180451" sldId="256"/>
        </pc:sldMkLst>
        <pc:picChg chg="add del mod">
          <ac:chgData name="Samuel Crawford" userId="c56ed46f-c777-4923-932f-9cf88976f9a5" providerId="ADAL" clId="{540DDE59-1025-4F48-B39E-670D0F28E79F}" dt="2024-09-22T04:39:47.409" v="9"/>
          <ac:picMkLst>
            <pc:docMk/>
            <pc:sldMk cId="3988180451" sldId="256"/>
            <ac:picMk id="10" creationId="{4E6E821E-CB24-93BA-40E1-EDE452DFD5E8}"/>
          </ac:picMkLst>
        </pc:picChg>
        <pc:picChg chg="add del mod ord">
          <ac:chgData name="Samuel Crawford" userId="c56ed46f-c777-4923-932f-9cf88976f9a5" providerId="ADAL" clId="{540DDE59-1025-4F48-B39E-670D0F28E79F}" dt="2024-09-22T04:39:59.549" v="10"/>
          <ac:picMkLst>
            <pc:docMk/>
            <pc:sldMk cId="3988180451" sldId="256"/>
            <ac:picMk id="20" creationId="{FA44C417-650A-055B-FFE7-88984CCB78A2}"/>
          </ac:picMkLst>
        </pc:picChg>
        <pc:picChg chg="add del mod">
          <ac:chgData name="Samuel Crawford" userId="c56ed46f-c777-4923-932f-9cf88976f9a5" providerId="ADAL" clId="{540DDE59-1025-4F48-B39E-670D0F28E79F}" dt="2024-09-22T04:40:27.717" v="12"/>
          <ac:picMkLst>
            <pc:docMk/>
            <pc:sldMk cId="3988180451" sldId="256"/>
            <ac:picMk id="21" creationId="{4205F5CC-58B2-E52F-9C75-7E224B679C71}"/>
          </ac:picMkLst>
        </pc:picChg>
        <pc:picChg chg="add del mod ord">
          <ac:chgData name="Samuel Crawford" userId="c56ed46f-c777-4923-932f-9cf88976f9a5" providerId="ADAL" clId="{540DDE59-1025-4F48-B39E-670D0F28E79F}" dt="2024-09-22T04:40:39.693" v="13"/>
          <ac:picMkLst>
            <pc:docMk/>
            <pc:sldMk cId="3988180451" sldId="256"/>
            <ac:picMk id="26" creationId="{4793308F-41DA-B817-EC99-FA9C0A8E5402}"/>
          </ac:picMkLst>
        </pc:picChg>
        <pc:picChg chg="add del mod">
          <ac:chgData name="Samuel Crawford" userId="c56ed46f-c777-4923-932f-9cf88976f9a5" providerId="ADAL" clId="{540DDE59-1025-4F48-B39E-670D0F28E79F}" dt="2024-09-22T04:40:46.088" v="15"/>
          <ac:picMkLst>
            <pc:docMk/>
            <pc:sldMk cId="3988180451" sldId="256"/>
            <ac:picMk id="27" creationId="{B674431D-DB79-8D32-2DCC-8760F4C136E9}"/>
          </ac:picMkLst>
        </pc:picChg>
        <pc:picChg chg="add del mod ord">
          <ac:chgData name="Samuel Crawford" userId="c56ed46f-c777-4923-932f-9cf88976f9a5" providerId="ADAL" clId="{540DDE59-1025-4F48-B39E-670D0F28E79F}" dt="2024-09-22T04:40:55.994" v="16"/>
          <ac:picMkLst>
            <pc:docMk/>
            <pc:sldMk cId="3988180451" sldId="256"/>
            <ac:picMk id="30" creationId="{A0A77EC3-82A9-D6C8-1485-301B008D5A97}"/>
          </ac:picMkLst>
        </pc:picChg>
        <pc:picChg chg="add del mod">
          <ac:chgData name="Samuel Crawford" userId="c56ed46f-c777-4923-932f-9cf88976f9a5" providerId="ADAL" clId="{540DDE59-1025-4F48-B39E-670D0F28E79F}" dt="2024-09-22T04:41:11.701" v="18"/>
          <ac:picMkLst>
            <pc:docMk/>
            <pc:sldMk cId="3988180451" sldId="256"/>
            <ac:picMk id="31" creationId="{05356BAC-1477-97C5-0D90-1AAE019D80C5}"/>
          </ac:picMkLst>
        </pc:picChg>
        <pc:picChg chg="add del mod ord">
          <ac:chgData name="Samuel Crawford" userId="c56ed46f-c777-4923-932f-9cf88976f9a5" providerId="ADAL" clId="{540DDE59-1025-4F48-B39E-670D0F28E79F}" dt="2024-09-22T04:41:22.253" v="19"/>
          <ac:picMkLst>
            <pc:docMk/>
            <pc:sldMk cId="3988180451" sldId="256"/>
            <ac:picMk id="36" creationId="{B62154AF-8482-8C6A-5B5D-A74FF0FFB8F1}"/>
          </ac:picMkLst>
        </pc:picChg>
        <pc:picChg chg="add del mod">
          <ac:chgData name="Samuel Crawford" userId="c56ed46f-c777-4923-932f-9cf88976f9a5" providerId="ADAL" clId="{540DDE59-1025-4F48-B39E-670D0F28E79F}" dt="2024-09-22T04:41:26.315" v="21"/>
          <ac:picMkLst>
            <pc:docMk/>
            <pc:sldMk cId="3988180451" sldId="256"/>
            <ac:picMk id="37" creationId="{E41A4BA2-367F-1F33-6243-0D075CC42D22}"/>
          </ac:picMkLst>
        </pc:picChg>
        <pc:picChg chg="add del mod ord">
          <ac:chgData name="Samuel Crawford" userId="c56ed46f-c777-4923-932f-9cf88976f9a5" providerId="ADAL" clId="{540DDE59-1025-4F48-B39E-670D0F28E79F}" dt="2024-09-22T04:41:35.086" v="22"/>
          <ac:picMkLst>
            <pc:docMk/>
            <pc:sldMk cId="3988180451" sldId="256"/>
            <ac:picMk id="40" creationId="{7848E3A9-449B-AAB7-89FA-CED7DCF0FFEA}"/>
          </ac:picMkLst>
        </pc:picChg>
        <pc:picChg chg="add mod">
          <ac:chgData name="Samuel Crawford" userId="c56ed46f-c777-4923-932f-9cf88976f9a5" providerId="ADAL" clId="{540DDE59-1025-4F48-B39E-670D0F28E79F}" dt="2024-09-22T04:41:35.086" v="22"/>
          <ac:picMkLst>
            <pc:docMk/>
            <pc:sldMk cId="3988180451" sldId="256"/>
            <ac:picMk id="41" creationId="{14F5FB58-433A-87D7-27C0-1D713DA32518}"/>
          </ac:picMkLst>
        </pc:picChg>
      </pc:sldChg>
      <pc:sldChg chg="addSp delSp modSp mod modTransition modAnim modNotesTx">
        <pc:chgData name="Samuel Crawford" userId="c56ed46f-c777-4923-932f-9cf88976f9a5" providerId="ADAL" clId="{540DDE59-1025-4F48-B39E-670D0F28E79F}" dt="2024-09-22T04:44:37.349" v="27"/>
        <pc:sldMkLst>
          <pc:docMk/>
          <pc:sldMk cId="3025736349" sldId="257"/>
        </pc:sldMkLst>
        <pc:picChg chg="add del mod">
          <ac:chgData name="Samuel Crawford" userId="c56ed46f-c777-4923-932f-9cf88976f9a5" providerId="ADAL" clId="{540DDE59-1025-4F48-B39E-670D0F28E79F}" dt="2024-09-22T04:44:25.311" v="26"/>
          <ac:picMkLst>
            <pc:docMk/>
            <pc:sldMk cId="3025736349" sldId="257"/>
            <ac:picMk id="28" creationId="{093E680D-E765-31E1-8DDB-671D88FE02F8}"/>
          </ac:picMkLst>
        </pc:picChg>
        <pc:picChg chg="add del mod ord">
          <ac:chgData name="Samuel Crawford" userId="c56ed46f-c777-4923-932f-9cf88976f9a5" providerId="ADAL" clId="{540DDE59-1025-4F48-B39E-670D0F28E79F}" dt="2024-09-22T04:44:37.349" v="27"/>
          <ac:picMkLst>
            <pc:docMk/>
            <pc:sldMk cId="3025736349" sldId="257"/>
            <ac:picMk id="31" creationId="{71AFA867-2699-E5D8-C741-E91D92293C52}"/>
          </ac:picMkLst>
        </pc:picChg>
        <pc:picChg chg="add mod">
          <ac:chgData name="Samuel Crawford" userId="c56ed46f-c777-4923-932f-9cf88976f9a5" providerId="ADAL" clId="{540DDE59-1025-4F48-B39E-670D0F28E79F}" dt="2024-09-22T04:44:37.349" v="27"/>
          <ac:picMkLst>
            <pc:docMk/>
            <pc:sldMk cId="3025736349" sldId="257"/>
            <ac:picMk id="32" creationId="{B0F07FE4-9C38-4EB1-0172-7D7282B22CDE}"/>
          </ac:picMkLst>
        </pc:picChg>
      </pc:sldChg>
      <pc:sldChg chg="addSp modSp modNotesTx">
        <pc:chgData name="Samuel Crawford" userId="c56ed46f-c777-4923-932f-9cf88976f9a5" providerId="ADAL" clId="{540DDE59-1025-4F48-B39E-670D0F28E79F}" dt="2024-09-22T04:46:30.070" v="35"/>
        <pc:sldMkLst>
          <pc:docMk/>
          <pc:sldMk cId="648516103" sldId="258"/>
        </pc:sldMkLst>
        <pc:picChg chg="add mod">
          <ac:chgData name="Samuel Crawford" userId="c56ed46f-c777-4923-932f-9cf88976f9a5" providerId="ADAL" clId="{540DDE59-1025-4F48-B39E-670D0F28E79F}" dt="2024-09-22T04:46:30.070" v="35"/>
          <ac:picMkLst>
            <pc:docMk/>
            <pc:sldMk cId="648516103" sldId="258"/>
            <ac:picMk id="14" creationId="{543F5238-3A80-F828-7647-11D471E19749}"/>
          </ac:picMkLst>
        </pc:picChg>
      </pc:sldChg>
      <pc:sldChg chg="addSp delSp modSp mod modTransition modAnim modNotesTx">
        <pc:chgData name="Samuel Crawford" userId="c56ed46f-c777-4923-932f-9cf88976f9a5" providerId="ADAL" clId="{540DDE59-1025-4F48-B39E-670D0F28E79F}" dt="2024-09-22T04:49:51.360" v="46"/>
        <pc:sldMkLst>
          <pc:docMk/>
          <pc:sldMk cId="777369654" sldId="259"/>
        </pc:sldMkLst>
        <pc:spChg chg="mod">
          <ac:chgData name="Samuel Crawford" userId="c56ed46f-c777-4923-932f-9cf88976f9a5" providerId="ADAL" clId="{540DDE59-1025-4F48-B39E-670D0F28E79F}" dt="2024-09-22T04:37:15.177" v="4" actId="27636"/>
          <ac:spMkLst>
            <pc:docMk/>
            <pc:sldMk cId="777369654" sldId="259"/>
            <ac:spMk id="3" creationId="{6D85E31D-54C7-DD81-718E-1167912E91B7}"/>
          </ac:spMkLst>
        </pc:spChg>
        <pc:spChg chg="mod">
          <ac:chgData name="Samuel Crawford" userId="c56ed46f-c777-4923-932f-9cf88976f9a5" providerId="ADAL" clId="{540DDE59-1025-4F48-B39E-670D0F28E79F}" dt="2024-09-22T04:37:15.179" v="5" actId="27636"/>
          <ac:spMkLst>
            <pc:docMk/>
            <pc:sldMk cId="777369654" sldId="259"/>
            <ac:spMk id="4" creationId="{E39C2825-63D8-E2A8-5C0F-08E33D4E591B}"/>
          </ac:spMkLst>
        </pc:spChg>
        <pc:picChg chg="add del mod">
          <ac:chgData name="Samuel Crawford" userId="c56ed46f-c777-4923-932f-9cf88976f9a5" providerId="ADAL" clId="{540DDE59-1025-4F48-B39E-670D0F28E79F}" dt="2024-09-22T04:47:47.015" v="39"/>
          <ac:picMkLst>
            <pc:docMk/>
            <pc:sldMk cId="777369654" sldId="259"/>
            <ac:picMk id="11" creationId="{66F6C83F-94BD-253B-F525-012B0030456F}"/>
          </ac:picMkLst>
        </pc:picChg>
        <pc:picChg chg="add del mod ord">
          <ac:chgData name="Samuel Crawford" userId="c56ed46f-c777-4923-932f-9cf88976f9a5" providerId="ADAL" clId="{540DDE59-1025-4F48-B39E-670D0F28E79F}" dt="2024-09-22T04:48:10.427" v="40"/>
          <ac:picMkLst>
            <pc:docMk/>
            <pc:sldMk cId="777369654" sldId="259"/>
            <ac:picMk id="14" creationId="{6790CE17-31E4-0EF1-0CF0-28A803CB1BA9}"/>
          </ac:picMkLst>
        </pc:picChg>
        <pc:picChg chg="add del mod">
          <ac:chgData name="Samuel Crawford" userId="c56ed46f-c777-4923-932f-9cf88976f9a5" providerId="ADAL" clId="{540DDE59-1025-4F48-B39E-670D0F28E79F}" dt="2024-09-22T04:48:34.232" v="42"/>
          <ac:picMkLst>
            <pc:docMk/>
            <pc:sldMk cId="777369654" sldId="259"/>
            <ac:picMk id="15" creationId="{F913F9EB-266C-2F0E-7023-9743A2F9687B}"/>
          </ac:picMkLst>
        </pc:picChg>
        <pc:picChg chg="add del mod ord">
          <ac:chgData name="Samuel Crawford" userId="c56ed46f-c777-4923-932f-9cf88976f9a5" providerId="ADAL" clId="{540DDE59-1025-4F48-B39E-670D0F28E79F}" dt="2024-09-22T04:48:41.679" v="43"/>
          <ac:picMkLst>
            <pc:docMk/>
            <pc:sldMk cId="777369654" sldId="259"/>
            <ac:picMk id="18" creationId="{C2420ACE-D213-329F-31C9-2F02FDF78A13}"/>
          </ac:picMkLst>
        </pc:picChg>
        <pc:picChg chg="add del mod">
          <ac:chgData name="Samuel Crawford" userId="c56ed46f-c777-4923-932f-9cf88976f9a5" providerId="ADAL" clId="{540DDE59-1025-4F48-B39E-670D0F28E79F}" dt="2024-09-22T04:48:45.010" v="45"/>
          <ac:picMkLst>
            <pc:docMk/>
            <pc:sldMk cId="777369654" sldId="259"/>
            <ac:picMk id="19" creationId="{E70B98D6-661A-C81B-22D8-70C2A86AAF55}"/>
          </ac:picMkLst>
        </pc:picChg>
        <pc:picChg chg="add del mod ord">
          <ac:chgData name="Samuel Crawford" userId="c56ed46f-c777-4923-932f-9cf88976f9a5" providerId="ADAL" clId="{540DDE59-1025-4F48-B39E-670D0F28E79F}" dt="2024-09-22T04:49:51.360" v="46"/>
          <ac:picMkLst>
            <pc:docMk/>
            <pc:sldMk cId="777369654" sldId="259"/>
            <ac:picMk id="22" creationId="{92BF1E29-F86A-BCEB-466B-C50BB09B12FB}"/>
          </ac:picMkLst>
        </pc:picChg>
        <pc:picChg chg="add mod">
          <ac:chgData name="Samuel Crawford" userId="c56ed46f-c777-4923-932f-9cf88976f9a5" providerId="ADAL" clId="{540DDE59-1025-4F48-B39E-670D0F28E79F}" dt="2024-09-22T04:49:51.360" v="46"/>
          <ac:picMkLst>
            <pc:docMk/>
            <pc:sldMk cId="777369654" sldId="259"/>
            <ac:picMk id="23" creationId="{4ECEB159-E04F-4FE4-31B9-F3FF2A0AF636}"/>
          </ac:picMkLst>
        </pc:picChg>
      </pc:sldChg>
      <pc:sldChg chg="addSp modSp mod">
        <pc:chgData name="Samuel Crawford" userId="c56ed46f-c777-4923-932f-9cf88976f9a5" providerId="ADAL" clId="{540DDE59-1025-4F48-B39E-670D0F28E79F}" dt="2024-09-22T04:50:22.119" v="47"/>
        <pc:sldMkLst>
          <pc:docMk/>
          <pc:sldMk cId="1976487896" sldId="260"/>
        </pc:sldMkLst>
        <pc:spChg chg="mod">
          <ac:chgData name="Samuel Crawford" userId="c56ed46f-c777-4923-932f-9cf88976f9a5" providerId="ADAL" clId="{540DDE59-1025-4F48-B39E-670D0F28E79F}" dt="2024-09-22T04:37:23.495" v="6" actId="1076"/>
          <ac:spMkLst>
            <pc:docMk/>
            <pc:sldMk cId="1976487896" sldId="260"/>
            <ac:spMk id="5" creationId="{7710105F-F170-9984-DB2C-52FF2D470756}"/>
          </ac:spMkLst>
        </pc:spChg>
        <pc:picChg chg="add mod">
          <ac:chgData name="Samuel Crawford" userId="c56ed46f-c777-4923-932f-9cf88976f9a5" providerId="ADAL" clId="{540DDE59-1025-4F48-B39E-670D0F28E79F}" dt="2024-09-22T04:50:22.119" v="47"/>
          <ac:picMkLst>
            <pc:docMk/>
            <pc:sldMk cId="1976487896" sldId="260"/>
            <ac:picMk id="6" creationId="{1B303981-B696-7BD3-5B4F-AAACBBD3442F}"/>
          </ac:picMkLst>
        </pc:picChg>
      </pc:sldChg>
      <pc:sldChg chg="addSp modSp">
        <pc:chgData name="Samuel Crawford" userId="c56ed46f-c777-4923-932f-9cf88976f9a5" providerId="ADAL" clId="{540DDE59-1025-4F48-B39E-670D0F28E79F}" dt="2024-09-22T04:50:47.484" v="48"/>
        <pc:sldMkLst>
          <pc:docMk/>
          <pc:sldMk cId="1622705391" sldId="261"/>
        </pc:sldMkLst>
        <pc:picChg chg="add mod">
          <ac:chgData name="Samuel Crawford" userId="c56ed46f-c777-4923-932f-9cf88976f9a5" providerId="ADAL" clId="{540DDE59-1025-4F48-B39E-670D0F28E79F}" dt="2024-09-22T04:50:47.484" v="48"/>
          <ac:picMkLst>
            <pc:docMk/>
            <pc:sldMk cId="1622705391" sldId="261"/>
            <ac:picMk id="6" creationId="{096CF96B-C4FB-5E86-99E9-32D3BBA9E1A4}"/>
          </ac:picMkLst>
        </pc:picChg>
      </pc:sldChg>
      <pc:sldChg chg="addSp delSp modSp mod modTransition modAnim">
        <pc:chgData name="Samuel Crawford" userId="c56ed46f-c777-4923-932f-9cf88976f9a5" providerId="ADAL" clId="{540DDE59-1025-4F48-B39E-670D0F28E79F}" dt="2024-09-22T04:52:03.817" v="52"/>
        <pc:sldMkLst>
          <pc:docMk/>
          <pc:sldMk cId="1362995822" sldId="262"/>
        </pc:sldMkLst>
        <pc:picChg chg="add del mod">
          <ac:chgData name="Samuel Crawford" userId="c56ed46f-c777-4923-932f-9cf88976f9a5" providerId="ADAL" clId="{540DDE59-1025-4F48-B39E-670D0F28E79F}" dt="2024-09-22T04:51:39.975" v="51"/>
          <ac:picMkLst>
            <pc:docMk/>
            <pc:sldMk cId="1362995822" sldId="262"/>
            <ac:picMk id="8" creationId="{1ED77E78-555C-007D-B5E9-83E1A10DCA8A}"/>
          </ac:picMkLst>
        </pc:picChg>
        <pc:picChg chg="add del mod ord">
          <ac:chgData name="Samuel Crawford" userId="c56ed46f-c777-4923-932f-9cf88976f9a5" providerId="ADAL" clId="{540DDE59-1025-4F48-B39E-670D0F28E79F}" dt="2024-09-22T04:52:03.817" v="52"/>
          <ac:picMkLst>
            <pc:docMk/>
            <pc:sldMk cId="1362995822" sldId="262"/>
            <ac:picMk id="11" creationId="{F48A6E4C-E7F4-D3AF-7CFA-448525A42192}"/>
          </ac:picMkLst>
        </pc:picChg>
        <pc:picChg chg="add mod">
          <ac:chgData name="Samuel Crawford" userId="c56ed46f-c777-4923-932f-9cf88976f9a5" providerId="ADAL" clId="{540DDE59-1025-4F48-B39E-670D0F28E79F}" dt="2024-09-22T04:52:03.817" v="52"/>
          <ac:picMkLst>
            <pc:docMk/>
            <pc:sldMk cId="1362995822" sldId="262"/>
            <ac:picMk id="12" creationId="{2D3BBEBD-CD5D-1650-2EE2-07BDEB3FEE72}"/>
          </ac:picMkLst>
        </pc:picChg>
      </pc:sldChg>
      <pc:sldChg chg="addSp delSp modSp mod modTransition modAnim">
        <pc:chgData name="Samuel Crawford" userId="c56ed46f-c777-4923-932f-9cf88976f9a5" providerId="ADAL" clId="{540DDE59-1025-4F48-B39E-670D0F28E79F}" dt="2024-09-22T04:53:49.002" v="68"/>
        <pc:sldMkLst>
          <pc:docMk/>
          <pc:sldMk cId="3785569375" sldId="263"/>
        </pc:sldMkLst>
        <pc:picChg chg="add del mod">
          <ac:chgData name="Samuel Crawford" userId="c56ed46f-c777-4923-932f-9cf88976f9a5" providerId="ADAL" clId="{540DDE59-1025-4F48-B39E-670D0F28E79F}" dt="2024-09-22T04:52:31.153" v="55"/>
          <ac:picMkLst>
            <pc:docMk/>
            <pc:sldMk cId="3785569375" sldId="263"/>
            <ac:picMk id="6" creationId="{A5D5951D-64C8-8877-F8A7-D4D786EBC8E3}"/>
          </ac:picMkLst>
        </pc:picChg>
        <pc:picChg chg="add del mod ord">
          <ac:chgData name="Samuel Crawford" userId="c56ed46f-c777-4923-932f-9cf88976f9a5" providerId="ADAL" clId="{540DDE59-1025-4F48-B39E-670D0F28E79F}" dt="2024-09-22T04:52:47.619" v="56"/>
          <ac:picMkLst>
            <pc:docMk/>
            <pc:sldMk cId="3785569375" sldId="263"/>
            <ac:picMk id="9" creationId="{742958B4-7EAF-4161-6591-9396E18D10FC}"/>
          </ac:picMkLst>
        </pc:picChg>
        <pc:picChg chg="add del mod">
          <ac:chgData name="Samuel Crawford" userId="c56ed46f-c777-4923-932f-9cf88976f9a5" providerId="ADAL" clId="{540DDE59-1025-4F48-B39E-670D0F28E79F}" dt="2024-09-22T04:52:59.699" v="58"/>
          <ac:picMkLst>
            <pc:docMk/>
            <pc:sldMk cId="3785569375" sldId="263"/>
            <ac:picMk id="10" creationId="{7D2A2272-7181-7BCD-E1DF-82951E1CABE4}"/>
          </ac:picMkLst>
        </pc:picChg>
        <pc:picChg chg="add del mod ord">
          <ac:chgData name="Samuel Crawford" userId="c56ed46f-c777-4923-932f-9cf88976f9a5" providerId="ADAL" clId="{540DDE59-1025-4F48-B39E-670D0F28E79F}" dt="2024-09-22T04:53:06.875" v="59"/>
          <ac:picMkLst>
            <pc:docMk/>
            <pc:sldMk cId="3785569375" sldId="263"/>
            <ac:picMk id="13" creationId="{CE1C1C4E-CDCD-4D08-5B70-13E2E354F5DC}"/>
          </ac:picMkLst>
        </pc:picChg>
        <pc:picChg chg="add del mod">
          <ac:chgData name="Samuel Crawford" userId="c56ed46f-c777-4923-932f-9cf88976f9a5" providerId="ADAL" clId="{540DDE59-1025-4F48-B39E-670D0F28E79F}" dt="2024-09-22T04:53:11.826" v="61"/>
          <ac:picMkLst>
            <pc:docMk/>
            <pc:sldMk cId="3785569375" sldId="263"/>
            <ac:picMk id="14" creationId="{E41792CF-1D1C-AB79-6A5E-76F69A4D8D0B}"/>
          </ac:picMkLst>
        </pc:picChg>
        <pc:picChg chg="add del mod ord">
          <ac:chgData name="Samuel Crawford" userId="c56ed46f-c777-4923-932f-9cf88976f9a5" providerId="ADAL" clId="{540DDE59-1025-4F48-B39E-670D0F28E79F}" dt="2024-09-22T04:53:18.684" v="62"/>
          <ac:picMkLst>
            <pc:docMk/>
            <pc:sldMk cId="3785569375" sldId="263"/>
            <ac:picMk id="17" creationId="{1A7C5BEC-32FF-8430-EFAE-773E49A90D49}"/>
          </ac:picMkLst>
        </pc:picChg>
        <pc:picChg chg="add del mod">
          <ac:chgData name="Samuel Crawford" userId="c56ed46f-c777-4923-932f-9cf88976f9a5" providerId="ADAL" clId="{540DDE59-1025-4F48-B39E-670D0F28E79F}" dt="2024-09-22T04:53:21.662" v="64"/>
          <ac:picMkLst>
            <pc:docMk/>
            <pc:sldMk cId="3785569375" sldId="263"/>
            <ac:picMk id="18" creationId="{ED106545-D179-5CBA-84B4-8A5EEFAE15F6}"/>
          </ac:picMkLst>
        </pc:picChg>
        <pc:picChg chg="add del mod ord">
          <ac:chgData name="Samuel Crawford" userId="c56ed46f-c777-4923-932f-9cf88976f9a5" providerId="ADAL" clId="{540DDE59-1025-4F48-B39E-670D0F28E79F}" dt="2024-09-22T04:53:27.917" v="65"/>
          <ac:picMkLst>
            <pc:docMk/>
            <pc:sldMk cId="3785569375" sldId="263"/>
            <ac:picMk id="21" creationId="{6C122013-C92F-43F1-E024-D5A8037BAF54}"/>
          </ac:picMkLst>
        </pc:picChg>
        <pc:picChg chg="add del mod">
          <ac:chgData name="Samuel Crawford" userId="c56ed46f-c777-4923-932f-9cf88976f9a5" providerId="ADAL" clId="{540DDE59-1025-4F48-B39E-670D0F28E79F}" dt="2024-09-22T04:53:30.541" v="67"/>
          <ac:picMkLst>
            <pc:docMk/>
            <pc:sldMk cId="3785569375" sldId="263"/>
            <ac:picMk id="22" creationId="{39FB0E5E-F5A7-01E7-32DC-A2CFB595E560}"/>
          </ac:picMkLst>
        </pc:picChg>
        <pc:picChg chg="add del mod ord">
          <ac:chgData name="Samuel Crawford" userId="c56ed46f-c777-4923-932f-9cf88976f9a5" providerId="ADAL" clId="{540DDE59-1025-4F48-B39E-670D0F28E79F}" dt="2024-09-22T04:53:49.002" v="68"/>
          <ac:picMkLst>
            <pc:docMk/>
            <pc:sldMk cId="3785569375" sldId="263"/>
            <ac:picMk id="25" creationId="{B0BE91B1-BB41-A7E9-6134-84217E348A40}"/>
          </ac:picMkLst>
        </pc:picChg>
        <pc:picChg chg="add mod">
          <ac:chgData name="Samuel Crawford" userId="c56ed46f-c777-4923-932f-9cf88976f9a5" providerId="ADAL" clId="{540DDE59-1025-4F48-B39E-670D0F28E79F}" dt="2024-09-22T04:53:49.002" v="68"/>
          <ac:picMkLst>
            <pc:docMk/>
            <pc:sldMk cId="3785569375" sldId="263"/>
            <ac:picMk id="26" creationId="{6E8CEE0A-BEB3-DA5B-1BEC-E0F92924C6B5}"/>
          </ac:picMkLst>
        </pc:picChg>
      </pc:sldChg>
      <pc:sldChg chg="addSp modSp">
        <pc:chgData name="Samuel Crawford" userId="c56ed46f-c777-4923-932f-9cf88976f9a5" providerId="ADAL" clId="{540DDE59-1025-4F48-B39E-670D0F28E79F}" dt="2024-09-22T04:55:37.678" v="69"/>
        <pc:sldMkLst>
          <pc:docMk/>
          <pc:sldMk cId="4040013506" sldId="264"/>
        </pc:sldMkLst>
        <pc:picChg chg="add mod">
          <ac:chgData name="Samuel Crawford" userId="c56ed46f-c777-4923-932f-9cf88976f9a5" providerId="ADAL" clId="{540DDE59-1025-4F48-B39E-670D0F28E79F}" dt="2024-09-22T04:55:37.678" v="69"/>
          <ac:picMkLst>
            <pc:docMk/>
            <pc:sldMk cId="4040013506" sldId="264"/>
            <ac:picMk id="6" creationId="{0A5CCE2C-A9D8-F7A7-4C9E-374AFCF78937}"/>
          </ac:picMkLst>
        </pc:picChg>
      </pc:sldChg>
      <pc:sldChg chg="addSp delSp modSp mod modTransition modAnim">
        <pc:chgData name="Samuel Crawford" userId="c56ed46f-c777-4923-932f-9cf88976f9a5" providerId="ADAL" clId="{540DDE59-1025-4F48-B39E-670D0F28E79F}" dt="2024-09-22T04:57:10.159" v="73"/>
        <pc:sldMkLst>
          <pc:docMk/>
          <pc:sldMk cId="355610270" sldId="265"/>
        </pc:sldMkLst>
        <pc:picChg chg="add del mod">
          <ac:chgData name="Samuel Crawford" userId="c56ed46f-c777-4923-932f-9cf88976f9a5" providerId="ADAL" clId="{540DDE59-1025-4F48-B39E-670D0F28E79F}" dt="2024-09-22T04:56:00.507" v="72"/>
          <ac:picMkLst>
            <pc:docMk/>
            <pc:sldMk cId="355610270" sldId="265"/>
            <ac:picMk id="11" creationId="{B49421D2-FC16-428D-8463-8DC49F223A76}"/>
          </ac:picMkLst>
        </pc:picChg>
        <pc:picChg chg="add del mod ord">
          <ac:chgData name="Samuel Crawford" userId="c56ed46f-c777-4923-932f-9cf88976f9a5" providerId="ADAL" clId="{540DDE59-1025-4F48-B39E-670D0F28E79F}" dt="2024-09-22T04:57:10.159" v="73"/>
          <ac:picMkLst>
            <pc:docMk/>
            <pc:sldMk cId="355610270" sldId="265"/>
            <ac:picMk id="14" creationId="{D1218E92-60AB-988E-10A3-243F48EAFA0D}"/>
          </ac:picMkLst>
        </pc:picChg>
        <pc:picChg chg="add mod">
          <ac:chgData name="Samuel Crawford" userId="c56ed46f-c777-4923-932f-9cf88976f9a5" providerId="ADAL" clId="{540DDE59-1025-4F48-B39E-670D0F28E79F}" dt="2024-09-22T04:57:10.159" v="73"/>
          <ac:picMkLst>
            <pc:docMk/>
            <pc:sldMk cId="355610270" sldId="265"/>
            <ac:picMk id="15" creationId="{59DC9831-1026-7FE3-9BEC-8A1A41BFB789}"/>
          </ac:picMkLst>
        </pc:picChg>
      </pc:sldChg>
      <pc:sldChg chg="addSp modSp">
        <pc:chgData name="Samuel Crawford" userId="c56ed46f-c777-4923-932f-9cf88976f9a5" providerId="ADAL" clId="{540DDE59-1025-4F48-B39E-670D0F28E79F}" dt="2024-09-22T04:58:03.394" v="74"/>
        <pc:sldMkLst>
          <pc:docMk/>
          <pc:sldMk cId="1136991281" sldId="266"/>
        </pc:sldMkLst>
        <pc:picChg chg="add mod">
          <ac:chgData name="Samuel Crawford" userId="c56ed46f-c777-4923-932f-9cf88976f9a5" providerId="ADAL" clId="{540DDE59-1025-4F48-B39E-670D0F28E79F}" dt="2024-09-22T04:58:03.394" v="74"/>
          <ac:picMkLst>
            <pc:docMk/>
            <pc:sldMk cId="1136991281" sldId="266"/>
            <ac:picMk id="5" creationId="{0FA1F98C-AD3D-F2B3-8A1A-6895AC25572D}"/>
          </ac:picMkLst>
        </pc:picChg>
      </pc:sldChg>
      <pc:sldChg chg="addSp modSp">
        <pc:chgData name="Samuel Crawford" userId="c56ed46f-c777-4923-932f-9cf88976f9a5" providerId="ADAL" clId="{540DDE59-1025-4F48-B39E-670D0F28E79F}" dt="2024-09-22T04:58:17.971" v="75"/>
        <pc:sldMkLst>
          <pc:docMk/>
          <pc:sldMk cId="1917491249" sldId="267"/>
        </pc:sldMkLst>
        <pc:picChg chg="add mod">
          <ac:chgData name="Samuel Crawford" userId="c56ed46f-c777-4923-932f-9cf88976f9a5" providerId="ADAL" clId="{540DDE59-1025-4F48-B39E-670D0F28E79F}" dt="2024-09-22T04:58:17.971" v="75"/>
          <ac:picMkLst>
            <pc:docMk/>
            <pc:sldMk cId="1917491249" sldId="267"/>
            <ac:picMk id="6" creationId="{C01B8DB4-89FD-63F2-4D5A-FD58378D5E92}"/>
          </ac:picMkLst>
        </pc:picChg>
      </pc:sldChg>
    </pc:docChg>
  </pc:docChgLst>
</pc:chgInfo>
</file>

<file path=ppt/diagrams/_rels/data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_rels/drawing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EDCEC41-D06C-4BB0-BB62-097D23D5D852}"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D655496D-5711-4E10-AE7B-F73F61C31A95}">
      <dgm:prSet/>
      <dgm:spPr/>
      <dgm:t>
        <a:bodyPr/>
        <a:lstStyle/>
        <a:p>
          <a:r>
            <a:rPr lang="en-AU"/>
            <a:t>Individuals with allergies or space constraints</a:t>
          </a:r>
          <a:endParaRPr lang="en-US"/>
        </a:p>
      </dgm:t>
    </dgm:pt>
    <dgm:pt modelId="{C2429268-8DB1-4E46-AAFD-E62367B0F9C8}" type="parTrans" cxnId="{2D4F3140-CDAC-4484-AA6C-2C5236BF63B7}">
      <dgm:prSet/>
      <dgm:spPr/>
      <dgm:t>
        <a:bodyPr/>
        <a:lstStyle/>
        <a:p>
          <a:endParaRPr lang="en-US"/>
        </a:p>
      </dgm:t>
    </dgm:pt>
    <dgm:pt modelId="{A6C007D2-7320-4D57-B6E2-6077995D54D8}" type="sibTrans" cxnId="{2D4F3140-CDAC-4484-AA6C-2C5236BF63B7}">
      <dgm:prSet/>
      <dgm:spPr/>
      <dgm:t>
        <a:bodyPr/>
        <a:lstStyle/>
        <a:p>
          <a:endParaRPr lang="en-US"/>
        </a:p>
      </dgm:t>
    </dgm:pt>
    <dgm:pt modelId="{1F32E47A-6BF7-455E-9B8E-C122C9D15A0F}">
      <dgm:prSet/>
      <dgm:spPr/>
      <dgm:t>
        <a:bodyPr/>
        <a:lstStyle/>
        <a:p>
          <a:r>
            <a:rPr lang="en-AU"/>
            <a:t>Busy professionals or students</a:t>
          </a:r>
          <a:endParaRPr lang="en-US"/>
        </a:p>
      </dgm:t>
    </dgm:pt>
    <dgm:pt modelId="{BF149D85-08B2-4D41-BFA0-7A2E2893C2D4}" type="parTrans" cxnId="{F0CD23B0-8B74-4289-8625-AB05DF88DA41}">
      <dgm:prSet/>
      <dgm:spPr/>
      <dgm:t>
        <a:bodyPr/>
        <a:lstStyle/>
        <a:p>
          <a:endParaRPr lang="en-US"/>
        </a:p>
      </dgm:t>
    </dgm:pt>
    <dgm:pt modelId="{7F18A512-C0DF-45B1-9345-13D8F2A105AA}" type="sibTrans" cxnId="{F0CD23B0-8B74-4289-8625-AB05DF88DA41}">
      <dgm:prSet/>
      <dgm:spPr/>
      <dgm:t>
        <a:bodyPr/>
        <a:lstStyle/>
        <a:p>
          <a:endParaRPr lang="en-US"/>
        </a:p>
      </dgm:t>
    </dgm:pt>
    <dgm:pt modelId="{063F7833-B131-43AC-A363-02C83E53D651}">
      <dgm:prSet/>
      <dgm:spPr/>
      <dgm:t>
        <a:bodyPr/>
        <a:lstStyle/>
        <a:p>
          <a:r>
            <a:rPr lang="en-AU"/>
            <a:t>Prospective Pet owners</a:t>
          </a:r>
          <a:endParaRPr lang="en-US"/>
        </a:p>
      </dgm:t>
    </dgm:pt>
    <dgm:pt modelId="{3B75CF00-4D4E-41CC-8A11-AE95E6F14E31}" type="parTrans" cxnId="{D06E64CD-6F67-4DD4-8826-AB28BB505873}">
      <dgm:prSet/>
      <dgm:spPr/>
      <dgm:t>
        <a:bodyPr/>
        <a:lstStyle/>
        <a:p>
          <a:endParaRPr lang="en-US"/>
        </a:p>
      </dgm:t>
    </dgm:pt>
    <dgm:pt modelId="{B9FE5604-7471-47CF-BD9B-37F82BFE24A6}" type="sibTrans" cxnId="{D06E64CD-6F67-4DD4-8826-AB28BB505873}">
      <dgm:prSet/>
      <dgm:spPr/>
      <dgm:t>
        <a:bodyPr/>
        <a:lstStyle/>
        <a:p>
          <a:endParaRPr lang="en-US"/>
        </a:p>
      </dgm:t>
    </dgm:pt>
    <dgm:pt modelId="{24E2C27C-80C3-4998-9CEF-BB2FAB266A59}" type="pres">
      <dgm:prSet presAssocID="{2EDCEC41-D06C-4BB0-BB62-097D23D5D852}" presName="vert0" presStyleCnt="0">
        <dgm:presLayoutVars>
          <dgm:dir/>
          <dgm:animOne val="branch"/>
          <dgm:animLvl val="lvl"/>
        </dgm:presLayoutVars>
      </dgm:prSet>
      <dgm:spPr/>
    </dgm:pt>
    <dgm:pt modelId="{238EB619-6646-499A-BE22-C12A1C0AD142}" type="pres">
      <dgm:prSet presAssocID="{D655496D-5711-4E10-AE7B-F73F61C31A95}" presName="thickLine" presStyleLbl="alignNode1" presStyleIdx="0" presStyleCnt="3"/>
      <dgm:spPr/>
    </dgm:pt>
    <dgm:pt modelId="{0FCF4A4D-DC10-4ED4-9B46-B24D55CF7411}" type="pres">
      <dgm:prSet presAssocID="{D655496D-5711-4E10-AE7B-F73F61C31A95}" presName="horz1" presStyleCnt="0"/>
      <dgm:spPr/>
    </dgm:pt>
    <dgm:pt modelId="{194EF5D7-1161-4803-A6ED-B928098CB8E1}" type="pres">
      <dgm:prSet presAssocID="{D655496D-5711-4E10-AE7B-F73F61C31A95}" presName="tx1" presStyleLbl="revTx" presStyleIdx="0" presStyleCnt="3"/>
      <dgm:spPr/>
    </dgm:pt>
    <dgm:pt modelId="{303F0CB3-C5EC-4A43-AE54-122077F637D4}" type="pres">
      <dgm:prSet presAssocID="{D655496D-5711-4E10-AE7B-F73F61C31A95}" presName="vert1" presStyleCnt="0"/>
      <dgm:spPr/>
    </dgm:pt>
    <dgm:pt modelId="{DEA71619-1624-4399-9AFE-8780FFE1412D}" type="pres">
      <dgm:prSet presAssocID="{1F32E47A-6BF7-455E-9B8E-C122C9D15A0F}" presName="thickLine" presStyleLbl="alignNode1" presStyleIdx="1" presStyleCnt="3"/>
      <dgm:spPr/>
    </dgm:pt>
    <dgm:pt modelId="{D8A68C51-4B31-4C1A-8C80-40C98444AE55}" type="pres">
      <dgm:prSet presAssocID="{1F32E47A-6BF7-455E-9B8E-C122C9D15A0F}" presName="horz1" presStyleCnt="0"/>
      <dgm:spPr/>
    </dgm:pt>
    <dgm:pt modelId="{9EC0565F-245B-4285-B3EB-461690B4C77D}" type="pres">
      <dgm:prSet presAssocID="{1F32E47A-6BF7-455E-9B8E-C122C9D15A0F}" presName="tx1" presStyleLbl="revTx" presStyleIdx="1" presStyleCnt="3"/>
      <dgm:spPr/>
    </dgm:pt>
    <dgm:pt modelId="{568218C1-5D47-4763-A463-BB2BA7858E57}" type="pres">
      <dgm:prSet presAssocID="{1F32E47A-6BF7-455E-9B8E-C122C9D15A0F}" presName="vert1" presStyleCnt="0"/>
      <dgm:spPr/>
    </dgm:pt>
    <dgm:pt modelId="{64AD726D-5384-434A-811C-2691189B03B2}" type="pres">
      <dgm:prSet presAssocID="{063F7833-B131-43AC-A363-02C83E53D651}" presName="thickLine" presStyleLbl="alignNode1" presStyleIdx="2" presStyleCnt="3"/>
      <dgm:spPr/>
    </dgm:pt>
    <dgm:pt modelId="{B202B01A-1E3B-4AFD-9225-F5BDC3D5DE8A}" type="pres">
      <dgm:prSet presAssocID="{063F7833-B131-43AC-A363-02C83E53D651}" presName="horz1" presStyleCnt="0"/>
      <dgm:spPr/>
    </dgm:pt>
    <dgm:pt modelId="{017EB505-AD2F-44DD-A169-889DE1C5D76B}" type="pres">
      <dgm:prSet presAssocID="{063F7833-B131-43AC-A363-02C83E53D651}" presName="tx1" presStyleLbl="revTx" presStyleIdx="2" presStyleCnt="3"/>
      <dgm:spPr/>
    </dgm:pt>
    <dgm:pt modelId="{C24A606E-7A3E-4CB4-823D-6EBBC2A80A97}" type="pres">
      <dgm:prSet presAssocID="{063F7833-B131-43AC-A363-02C83E53D651}" presName="vert1" presStyleCnt="0"/>
      <dgm:spPr/>
    </dgm:pt>
  </dgm:ptLst>
  <dgm:cxnLst>
    <dgm:cxn modelId="{E02E7E1E-0411-4B97-B875-CDF035F8F830}" type="presOf" srcId="{D655496D-5711-4E10-AE7B-F73F61C31A95}" destId="{194EF5D7-1161-4803-A6ED-B928098CB8E1}" srcOrd="0" destOrd="0" presId="urn:microsoft.com/office/officeart/2008/layout/LinedList"/>
    <dgm:cxn modelId="{2D4F3140-CDAC-4484-AA6C-2C5236BF63B7}" srcId="{2EDCEC41-D06C-4BB0-BB62-097D23D5D852}" destId="{D655496D-5711-4E10-AE7B-F73F61C31A95}" srcOrd="0" destOrd="0" parTransId="{C2429268-8DB1-4E46-AAFD-E62367B0F9C8}" sibTransId="{A6C007D2-7320-4D57-B6E2-6077995D54D8}"/>
    <dgm:cxn modelId="{44EB3444-E952-441E-BC04-79FE4D2C7665}" type="presOf" srcId="{063F7833-B131-43AC-A363-02C83E53D651}" destId="{017EB505-AD2F-44DD-A169-889DE1C5D76B}" srcOrd="0" destOrd="0" presId="urn:microsoft.com/office/officeart/2008/layout/LinedList"/>
    <dgm:cxn modelId="{FF0A927C-EF3F-4549-8996-9722583FBAB7}" type="presOf" srcId="{2EDCEC41-D06C-4BB0-BB62-097D23D5D852}" destId="{24E2C27C-80C3-4998-9CEF-BB2FAB266A59}" srcOrd="0" destOrd="0" presId="urn:microsoft.com/office/officeart/2008/layout/LinedList"/>
    <dgm:cxn modelId="{5A38697E-02D5-43C9-861B-047F56C22971}" type="presOf" srcId="{1F32E47A-6BF7-455E-9B8E-C122C9D15A0F}" destId="{9EC0565F-245B-4285-B3EB-461690B4C77D}" srcOrd="0" destOrd="0" presId="urn:microsoft.com/office/officeart/2008/layout/LinedList"/>
    <dgm:cxn modelId="{F0CD23B0-8B74-4289-8625-AB05DF88DA41}" srcId="{2EDCEC41-D06C-4BB0-BB62-097D23D5D852}" destId="{1F32E47A-6BF7-455E-9B8E-C122C9D15A0F}" srcOrd="1" destOrd="0" parTransId="{BF149D85-08B2-4D41-BFA0-7A2E2893C2D4}" sibTransId="{7F18A512-C0DF-45B1-9345-13D8F2A105AA}"/>
    <dgm:cxn modelId="{D06E64CD-6F67-4DD4-8826-AB28BB505873}" srcId="{2EDCEC41-D06C-4BB0-BB62-097D23D5D852}" destId="{063F7833-B131-43AC-A363-02C83E53D651}" srcOrd="2" destOrd="0" parTransId="{3B75CF00-4D4E-41CC-8A11-AE95E6F14E31}" sibTransId="{B9FE5604-7471-47CF-BD9B-37F82BFE24A6}"/>
    <dgm:cxn modelId="{53F2609C-DA72-44A7-8A81-CD81E6413DB5}" type="presParOf" srcId="{24E2C27C-80C3-4998-9CEF-BB2FAB266A59}" destId="{238EB619-6646-499A-BE22-C12A1C0AD142}" srcOrd="0" destOrd="0" presId="urn:microsoft.com/office/officeart/2008/layout/LinedList"/>
    <dgm:cxn modelId="{BB8796D0-85D7-40AE-B365-68C2B6D6396B}" type="presParOf" srcId="{24E2C27C-80C3-4998-9CEF-BB2FAB266A59}" destId="{0FCF4A4D-DC10-4ED4-9B46-B24D55CF7411}" srcOrd="1" destOrd="0" presId="urn:microsoft.com/office/officeart/2008/layout/LinedList"/>
    <dgm:cxn modelId="{5AAF58A0-088F-4736-B0EB-F13F053FD80B}" type="presParOf" srcId="{0FCF4A4D-DC10-4ED4-9B46-B24D55CF7411}" destId="{194EF5D7-1161-4803-A6ED-B928098CB8E1}" srcOrd="0" destOrd="0" presId="urn:microsoft.com/office/officeart/2008/layout/LinedList"/>
    <dgm:cxn modelId="{47174F10-3340-4FD9-827B-020398C351CC}" type="presParOf" srcId="{0FCF4A4D-DC10-4ED4-9B46-B24D55CF7411}" destId="{303F0CB3-C5EC-4A43-AE54-122077F637D4}" srcOrd="1" destOrd="0" presId="urn:microsoft.com/office/officeart/2008/layout/LinedList"/>
    <dgm:cxn modelId="{10B8542A-043F-40C6-90F3-DB66971CEC54}" type="presParOf" srcId="{24E2C27C-80C3-4998-9CEF-BB2FAB266A59}" destId="{DEA71619-1624-4399-9AFE-8780FFE1412D}" srcOrd="2" destOrd="0" presId="urn:microsoft.com/office/officeart/2008/layout/LinedList"/>
    <dgm:cxn modelId="{50BCD056-CAE0-46A7-8B2B-E43737D60460}" type="presParOf" srcId="{24E2C27C-80C3-4998-9CEF-BB2FAB266A59}" destId="{D8A68C51-4B31-4C1A-8C80-40C98444AE55}" srcOrd="3" destOrd="0" presId="urn:microsoft.com/office/officeart/2008/layout/LinedList"/>
    <dgm:cxn modelId="{2794DDBA-9EE5-4CEA-99E3-3845C2793BDD}" type="presParOf" srcId="{D8A68C51-4B31-4C1A-8C80-40C98444AE55}" destId="{9EC0565F-245B-4285-B3EB-461690B4C77D}" srcOrd="0" destOrd="0" presId="urn:microsoft.com/office/officeart/2008/layout/LinedList"/>
    <dgm:cxn modelId="{B81AEA8D-09EF-49F6-98BD-83FDBD3D81C1}" type="presParOf" srcId="{D8A68C51-4B31-4C1A-8C80-40C98444AE55}" destId="{568218C1-5D47-4763-A463-BB2BA7858E57}" srcOrd="1" destOrd="0" presId="urn:microsoft.com/office/officeart/2008/layout/LinedList"/>
    <dgm:cxn modelId="{715F5A32-7E23-4C98-93FD-7D4949DA9E7B}" type="presParOf" srcId="{24E2C27C-80C3-4998-9CEF-BB2FAB266A59}" destId="{64AD726D-5384-434A-811C-2691189B03B2}" srcOrd="4" destOrd="0" presId="urn:microsoft.com/office/officeart/2008/layout/LinedList"/>
    <dgm:cxn modelId="{E059633F-673D-4D05-9E26-B263DB43D6A1}" type="presParOf" srcId="{24E2C27C-80C3-4998-9CEF-BB2FAB266A59}" destId="{B202B01A-1E3B-4AFD-9225-F5BDC3D5DE8A}" srcOrd="5" destOrd="0" presId="urn:microsoft.com/office/officeart/2008/layout/LinedList"/>
    <dgm:cxn modelId="{44A5767A-C564-4550-8465-A6CE3EDA4E8B}" type="presParOf" srcId="{B202B01A-1E3B-4AFD-9225-F5BDC3D5DE8A}" destId="{017EB505-AD2F-44DD-A169-889DE1C5D76B}" srcOrd="0" destOrd="0" presId="urn:microsoft.com/office/officeart/2008/layout/LinedList"/>
    <dgm:cxn modelId="{3D1CE964-A11E-4EEC-B235-8E148615AD70}" type="presParOf" srcId="{B202B01A-1E3B-4AFD-9225-F5BDC3D5DE8A}" destId="{C24A606E-7A3E-4CB4-823D-6EBBC2A80A97}" srcOrd="1" destOrd="0" presId="urn:microsoft.com/office/officeart/2008/layout/Line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4879752-C56F-4F77-B199-05A12E168C11}"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A3EF9DA5-83B3-4B5A-A1D1-6CF70D5A9A6D}">
      <dgm:prSet/>
      <dgm:spPr/>
      <dgm:t>
        <a:bodyPr/>
        <a:lstStyle/>
        <a:p>
          <a:pPr>
            <a:lnSpc>
              <a:spcPct val="100000"/>
            </a:lnSpc>
          </a:pPr>
          <a:r>
            <a:rPr lang="en-AU"/>
            <a:t>Emotional Satisfaction</a:t>
          </a:r>
          <a:endParaRPr lang="en-US"/>
        </a:p>
      </dgm:t>
    </dgm:pt>
    <dgm:pt modelId="{E8C6A7AE-AA50-4093-8EEA-EF11E97C6240}" type="parTrans" cxnId="{3B29A2C3-2842-450F-9050-3C607F704568}">
      <dgm:prSet/>
      <dgm:spPr/>
      <dgm:t>
        <a:bodyPr/>
        <a:lstStyle/>
        <a:p>
          <a:endParaRPr lang="en-US"/>
        </a:p>
      </dgm:t>
    </dgm:pt>
    <dgm:pt modelId="{B897CC91-F4ED-47FB-B7EE-64625CD1B6C1}" type="sibTrans" cxnId="{3B29A2C3-2842-450F-9050-3C607F704568}">
      <dgm:prSet/>
      <dgm:spPr/>
      <dgm:t>
        <a:bodyPr/>
        <a:lstStyle/>
        <a:p>
          <a:endParaRPr lang="en-US"/>
        </a:p>
      </dgm:t>
    </dgm:pt>
    <dgm:pt modelId="{43E74535-B967-4C67-96CA-D07BD13C4F69}">
      <dgm:prSet/>
      <dgm:spPr/>
      <dgm:t>
        <a:bodyPr/>
        <a:lstStyle/>
        <a:p>
          <a:pPr>
            <a:lnSpc>
              <a:spcPct val="100000"/>
            </a:lnSpc>
          </a:pPr>
          <a:r>
            <a:rPr lang="en-AU"/>
            <a:t>Flexibility and Convenience</a:t>
          </a:r>
          <a:endParaRPr lang="en-US"/>
        </a:p>
      </dgm:t>
    </dgm:pt>
    <dgm:pt modelId="{3969081D-1D56-4DBC-A56B-909BD87A1A1D}" type="parTrans" cxnId="{5D119666-33D3-4CE5-BB9D-D05E8290B448}">
      <dgm:prSet/>
      <dgm:spPr/>
      <dgm:t>
        <a:bodyPr/>
        <a:lstStyle/>
        <a:p>
          <a:endParaRPr lang="en-US"/>
        </a:p>
      </dgm:t>
    </dgm:pt>
    <dgm:pt modelId="{08E15F9E-0A6E-43AB-AFBA-C8BF94E4D93C}" type="sibTrans" cxnId="{5D119666-33D3-4CE5-BB9D-D05E8290B448}">
      <dgm:prSet/>
      <dgm:spPr/>
      <dgm:t>
        <a:bodyPr/>
        <a:lstStyle/>
        <a:p>
          <a:endParaRPr lang="en-US"/>
        </a:p>
      </dgm:t>
    </dgm:pt>
    <dgm:pt modelId="{FF7793AC-8228-4653-BB99-E6095DE3BEB4}">
      <dgm:prSet/>
      <dgm:spPr/>
      <dgm:t>
        <a:bodyPr/>
        <a:lstStyle/>
        <a:p>
          <a:pPr>
            <a:lnSpc>
              <a:spcPct val="100000"/>
            </a:lnSpc>
          </a:pPr>
          <a:r>
            <a:rPr lang="en-AU"/>
            <a:t>Introduction to Pet cair</a:t>
          </a:r>
          <a:endParaRPr lang="en-US"/>
        </a:p>
      </dgm:t>
    </dgm:pt>
    <dgm:pt modelId="{C4C63E3F-33F3-473D-8666-4DF9EF1E8A2F}" type="parTrans" cxnId="{ED9C1E7D-6CDD-40B3-862C-3BE9FCF62F2B}">
      <dgm:prSet/>
      <dgm:spPr/>
      <dgm:t>
        <a:bodyPr/>
        <a:lstStyle/>
        <a:p>
          <a:endParaRPr lang="en-US"/>
        </a:p>
      </dgm:t>
    </dgm:pt>
    <dgm:pt modelId="{BEC3E9FF-CF57-4DF6-AC2E-FC4A0217A8BD}" type="sibTrans" cxnId="{ED9C1E7D-6CDD-40B3-862C-3BE9FCF62F2B}">
      <dgm:prSet/>
      <dgm:spPr/>
      <dgm:t>
        <a:bodyPr/>
        <a:lstStyle/>
        <a:p>
          <a:endParaRPr lang="en-US"/>
        </a:p>
      </dgm:t>
    </dgm:pt>
    <dgm:pt modelId="{A410A6AC-866D-43A9-A26D-2C5BFB15A692}" type="pres">
      <dgm:prSet presAssocID="{B4879752-C56F-4F77-B199-05A12E168C11}" presName="root" presStyleCnt="0">
        <dgm:presLayoutVars>
          <dgm:dir/>
          <dgm:resizeHandles val="exact"/>
        </dgm:presLayoutVars>
      </dgm:prSet>
      <dgm:spPr/>
    </dgm:pt>
    <dgm:pt modelId="{CD8F11DE-9799-4F5A-9B53-E9527554EE95}" type="pres">
      <dgm:prSet presAssocID="{A3EF9DA5-83B3-4B5A-A1D1-6CF70D5A9A6D}" presName="compNode" presStyleCnt="0"/>
      <dgm:spPr/>
    </dgm:pt>
    <dgm:pt modelId="{4CAF4147-E84D-4646-82BF-84F6AFD590E9}" type="pres">
      <dgm:prSet presAssocID="{A3EF9DA5-83B3-4B5A-A1D1-6CF70D5A9A6D}"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Smiling Face with No Fill"/>
        </a:ext>
      </dgm:extLst>
    </dgm:pt>
    <dgm:pt modelId="{2B0A322A-D52D-4DBD-A3E6-B6895C1675F1}" type="pres">
      <dgm:prSet presAssocID="{A3EF9DA5-83B3-4B5A-A1D1-6CF70D5A9A6D}" presName="spaceRect" presStyleCnt="0"/>
      <dgm:spPr/>
    </dgm:pt>
    <dgm:pt modelId="{07486F6A-FEC0-47F7-ABEB-93F213305D81}" type="pres">
      <dgm:prSet presAssocID="{A3EF9DA5-83B3-4B5A-A1D1-6CF70D5A9A6D}" presName="textRect" presStyleLbl="revTx" presStyleIdx="0" presStyleCnt="3">
        <dgm:presLayoutVars>
          <dgm:chMax val="1"/>
          <dgm:chPref val="1"/>
        </dgm:presLayoutVars>
      </dgm:prSet>
      <dgm:spPr/>
    </dgm:pt>
    <dgm:pt modelId="{D10E8CD6-AAD0-4119-856B-CE2028FE7F08}" type="pres">
      <dgm:prSet presAssocID="{B897CC91-F4ED-47FB-B7EE-64625CD1B6C1}" presName="sibTrans" presStyleCnt="0"/>
      <dgm:spPr/>
    </dgm:pt>
    <dgm:pt modelId="{7CB2387E-7D85-4211-9862-CB062D88B8B7}" type="pres">
      <dgm:prSet presAssocID="{43E74535-B967-4C67-96CA-D07BD13C4F69}" presName="compNode" presStyleCnt="0"/>
      <dgm:spPr/>
    </dgm:pt>
    <dgm:pt modelId="{6BA4EEC4-DBE9-440F-ACD5-F7D9BBB3D3A8}" type="pres">
      <dgm:prSet presAssocID="{43E74535-B967-4C67-96CA-D07BD13C4F6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topwatch"/>
        </a:ext>
      </dgm:extLst>
    </dgm:pt>
    <dgm:pt modelId="{3ACC5EEA-8124-463E-B15D-8507D7C5DED8}" type="pres">
      <dgm:prSet presAssocID="{43E74535-B967-4C67-96CA-D07BD13C4F69}" presName="spaceRect" presStyleCnt="0"/>
      <dgm:spPr/>
    </dgm:pt>
    <dgm:pt modelId="{C8CA2F53-A6A6-4249-913F-7C319776017B}" type="pres">
      <dgm:prSet presAssocID="{43E74535-B967-4C67-96CA-D07BD13C4F69}" presName="textRect" presStyleLbl="revTx" presStyleIdx="1" presStyleCnt="3">
        <dgm:presLayoutVars>
          <dgm:chMax val="1"/>
          <dgm:chPref val="1"/>
        </dgm:presLayoutVars>
      </dgm:prSet>
      <dgm:spPr/>
    </dgm:pt>
    <dgm:pt modelId="{C2D8D868-DFAC-4B99-A621-4E59F9D6D182}" type="pres">
      <dgm:prSet presAssocID="{08E15F9E-0A6E-43AB-AFBA-C8BF94E4D93C}" presName="sibTrans" presStyleCnt="0"/>
      <dgm:spPr/>
    </dgm:pt>
    <dgm:pt modelId="{EDBA166C-8598-4751-A23F-767E15269BC7}" type="pres">
      <dgm:prSet presAssocID="{FF7793AC-8228-4653-BB99-E6095DE3BEB4}" presName="compNode" presStyleCnt="0"/>
      <dgm:spPr/>
    </dgm:pt>
    <dgm:pt modelId="{38DC57F3-0378-43F4-A9DF-E228DED90F06}" type="pres">
      <dgm:prSet presAssocID="{FF7793AC-8228-4653-BB99-E6095DE3BEB4}"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og"/>
        </a:ext>
      </dgm:extLst>
    </dgm:pt>
    <dgm:pt modelId="{E8B57145-2167-49FC-9BD0-9B76009D688A}" type="pres">
      <dgm:prSet presAssocID="{FF7793AC-8228-4653-BB99-E6095DE3BEB4}" presName="spaceRect" presStyleCnt="0"/>
      <dgm:spPr/>
    </dgm:pt>
    <dgm:pt modelId="{1912A594-5933-4E1F-9D9A-94838142E17A}" type="pres">
      <dgm:prSet presAssocID="{FF7793AC-8228-4653-BB99-E6095DE3BEB4}" presName="textRect" presStyleLbl="revTx" presStyleIdx="2" presStyleCnt="3">
        <dgm:presLayoutVars>
          <dgm:chMax val="1"/>
          <dgm:chPref val="1"/>
        </dgm:presLayoutVars>
      </dgm:prSet>
      <dgm:spPr/>
    </dgm:pt>
  </dgm:ptLst>
  <dgm:cxnLst>
    <dgm:cxn modelId="{16808C06-D0F1-462B-AEEE-25B33A05BFC6}" type="presOf" srcId="{FF7793AC-8228-4653-BB99-E6095DE3BEB4}" destId="{1912A594-5933-4E1F-9D9A-94838142E17A}" srcOrd="0" destOrd="0" presId="urn:microsoft.com/office/officeart/2018/2/layout/IconLabelList"/>
    <dgm:cxn modelId="{5D119666-33D3-4CE5-BB9D-D05E8290B448}" srcId="{B4879752-C56F-4F77-B199-05A12E168C11}" destId="{43E74535-B967-4C67-96CA-D07BD13C4F69}" srcOrd="1" destOrd="0" parTransId="{3969081D-1D56-4DBC-A56B-909BD87A1A1D}" sibTransId="{08E15F9E-0A6E-43AB-AFBA-C8BF94E4D93C}"/>
    <dgm:cxn modelId="{ED9C1E7D-6CDD-40B3-862C-3BE9FCF62F2B}" srcId="{B4879752-C56F-4F77-B199-05A12E168C11}" destId="{FF7793AC-8228-4653-BB99-E6095DE3BEB4}" srcOrd="2" destOrd="0" parTransId="{C4C63E3F-33F3-473D-8666-4DF9EF1E8A2F}" sibTransId="{BEC3E9FF-CF57-4DF6-AC2E-FC4A0217A8BD}"/>
    <dgm:cxn modelId="{6374C685-CFC9-4C86-A251-587BE44111B8}" type="presOf" srcId="{43E74535-B967-4C67-96CA-D07BD13C4F69}" destId="{C8CA2F53-A6A6-4249-913F-7C319776017B}" srcOrd="0" destOrd="0" presId="urn:microsoft.com/office/officeart/2018/2/layout/IconLabelList"/>
    <dgm:cxn modelId="{FEA695AE-7D81-4542-AF57-94E939831DE4}" type="presOf" srcId="{A3EF9DA5-83B3-4B5A-A1D1-6CF70D5A9A6D}" destId="{07486F6A-FEC0-47F7-ABEB-93F213305D81}" srcOrd="0" destOrd="0" presId="urn:microsoft.com/office/officeart/2018/2/layout/IconLabelList"/>
    <dgm:cxn modelId="{3B29A2C3-2842-450F-9050-3C607F704568}" srcId="{B4879752-C56F-4F77-B199-05A12E168C11}" destId="{A3EF9DA5-83B3-4B5A-A1D1-6CF70D5A9A6D}" srcOrd="0" destOrd="0" parTransId="{E8C6A7AE-AA50-4093-8EEA-EF11E97C6240}" sibTransId="{B897CC91-F4ED-47FB-B7EE-64625CD1B6C1}"/>
    <dgm:cxn modelId="{1D9E83DE-C6F2-44FA-930A-6CB49DBB9981}" type="presOf" srcId="{B4879752-C56F-4F77-B199-05A12E168C11}" destId="{A410A6AC-866D-43A9-A26D-2C5BFB15A692}" srcOrd="0" destOrd="0" presId="urn:microsoft.com/office/officeart/2018/2/layout/IconLabelList"/>
    <dgm:cxn modelId="{EFB35211-2A31-41A1-A607-565ADA208925}" type="presParOf" srcId="{A410A6AC-866D-43A9-A26D-2C5BFB15A692}" destId="{CD8F11DE-9799-4F5A-9B53-E9527554EE95}" srcOrd="0" destOrd="0" presId="urn:microsoft.com/office/officeart/2018/2/layout/IconLabelList"/>
    <dgm:cxn modelId="{6DE79452-4269-4A33-907F-E27D3DABF3CF}" type="presParOf" srcId="{CD8F11DE-9799-4F5A-9B53-E9527554EE95}" destId="{4CAF4147-E84D-4646-82BF-84F6AFD590E9}" srcOrd="0" destOrd="0" presId="urn:microsoft.com/office/officeart/2018/2/layout/IconLabelList"/>
    <dgm:cxn modelId="{006361A9-2568-4F7E-9477-0191A74A0900}" type="presParOf" srcId="{CD8F11DE-9799-4F5A-9B53-E9527554EE95}" destId="{2B0A322A-D52D-4DBD-A3E6-B6895C1675F1}" srcOrd="1" destOrd="0" presId="urn:microsoft.com/office/officeart/2018/2/layout/IconLabelList"/>
    <dgm:cxn modelId="{8F59AD80-6071-4CA5-AE50-1E3E36E29DF5}" type="presParOf" srcId="{CD8F11DE-9799-4F5A-9B53-E9527554EE95}" destId="{07486F6A-FEC0-47F7-ABEB-93F213305D81}" srcOrd="2" destOrd="0" presId="urn:microsoft.com/office/officeart/2018/2/layout/IconLabelList"/>
    <dgm:cxn modelId="{78AF3B80-EDF6-4CF7-9E6E-65FCB1FF9A19}" type="presParOf" srcId="{A410A6AC-866D-43A9-A26D-2C5BFB15A692}" destId="{D10E8CD6-AAD0-4119-856B-CE2028FE7F08}" srcOrd="1" destOrd="0" presId="urn:microsoft.com/office/officeart/2018/2/layout/IconLabelList"/>
    <dgm:cxn modelId="{6C417FC2-12BD-4453-93B9-EC4BE0B84D11}" type="presParOf" srcId="{A410A6AC-866D-43A9-A26D-2C5BFB15A692}" destId="{7CB2387E-7D85-4211-9862-CB062D88B8B7}" srcOrd="2" destOrd="0" presId="urn:microsoft.com/office/officeart/2018/2/layout/IconLabelList"/>
    <dgm:cxn modelId="{FE23D04C-0202-4676-9880-2A78F7F82509}" type="presParOf" srcId="{7CB2387E-7D85-4211-9862-CB062D88B8B7}" destId="{6BA4EEC4-DBE9-440F-ACD5-F7D9BBB3D3A8}" srcOrd="0" destOrd="0" presId="urn:microsoft.com/office/officeart/2018/2/layout/IconLabelList"/>
    <dgm:cxn modelId="{ABD88676-00D2-4A30-AAAB-E0E55801A360}" type="presParOf" srcId="{7CB2387E-7D85-4211-9862-CB062D88B8B7}" destId="{3ACC5EEA-8124-463E-B15D-8507D7C5DED8}" srcOrd="1" destOrd="0" presId="urn:microsoft.com/office/officeart/2018/2/layout/IconLabelList"/>
    <dgm:cxn modelId="{8474FF35-5952-409D-9683-3DF8D35E688A}" type="presParOf" srcId="{7CB2387E-7D85-4211-9862-CB062D88B8B7}" destId="{C8CA2F53-A6A6-4249-913F-7C319776017B}" srcOrd="2" destOrd="0" presId="urn:microsoft.com/office/officeart/2018/2/layout/IconLabelList"/>
    <dgm:cxn modelId="{909718A6-3A7B-46D5-9996-572B3578920F}" type="presParOf" srcId="{A410A6AC-866D-43A9-A26D-2C5BFB15A692}" destId="{C2D8D868-DFAC-4B99-A621-4E59F9D6D182}" srcOrd="3" destOrd="0" presId="urn:microsoft.com/office/officeart/2018/2/layout/IconLabelList"/>
    <dgm:cxn modelId="{F5C8CA54-7BDD-42BB-A550-4629AE113B9C}" type="presParOf" srcId="{A410A6AC-866D-43A9-A26D-2C5BFB15A692}" destId="{EDBA166C-8598-4751-A23F-767E15269BC7}" srcOrd="4" destOrd="0" presId="urn:microsoft.com/office/officeart/2018/2/layout/IconLabelList"/>
    <dgm:cxn modelId="{DA2EC0E1-369E-43DD-935B-6BE7F60BE2A3}" type="presParOf" srcId="{EDBA166C-8598-4751-A23F-767E15269BC7}" destId="{38DC57F3-0378-43F4-A9DF-E228DED90F06}" srcOrd="0" destOrd="0" presId="urn:microsoft.com/office/officeart/2018/2/layout/IconLabelList"/>
    <dgm:cxn modelId="{398E2BF5-5366-4E18-BAF2-718F0328AAE5}" type="presParOf" srcId="{EDBA166C-8598-4751-A23F-767E15269BC7}" destId="{E8B57145-2167-49FC-9BD0-9B76009D688A}" srcOrd="1" destOrd="0" presId="urn:microsoft.com/office/officeart/2018/2/layout/IconLabelList"/>
    <dgm:cxn modelId="{10DEBE7C-7FD0-4911-ADCC-9C8857B4E1F4}" type="presParOf" srcId="{EDBA166C-8598-4751-A23F-767E15269BC7}" destId="{1912A594-5933-4E1F-9D9A-94838142E17A}" srcOrd="2" destOrd="0" presId="urn:microsoft.com/office/officeart/2018/2/layout/IconLabel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2449C6B-D2EA-4C21-AC92-75210197DE03}" type="doc">
      <dgm:prSet loTypeId="urn:microsoft.com/office/officeart/2005/8/layout/vList5" loCatId="list" qsTypeId="urn:microsoft.com/office/officeart/2005/8/quickstyle/simple1" qsCatId="simple" csTypeId="urn:microsoft.com/office/officeart/2005/8/colors/accent1_2" csCatId="accent1"/>
      <dgm:spPr/>
      <dgm:t>
        <a:bodyPr/>
        <a:lstStyle/>
        <a:p>
          <a:endParaRPr lang="en-US"/>
        </a:p>
      </dgm:t>
    </dgm:pt>
    <dgm:pt modelId="{6A06BF5D-2CA2-478C-A44D-2A6A75201068}">
      <dgm:prSet/>
      <dgm:spPr/>
      <dgm:t>
        <a:bodyPr/>
        <a:lstStyle/>
        <a:p>
          <a:r>
            <a:rPr lang="en-AU"/>
            <a:t>Follows Model-View-Controller pattern </a:t>
          </a:r>
          <a:endParaRPr lang="en-US"/>
        </a:p>
      </dgm:t>
    </dgm:pt>
    <dgm:pt modelId="{9F44A970-DDAF-414D-B1A8-536054E4103C}" type="parTrans" cxnId="{C8E3ED19-14B2-49D8-8B3C-4A5B65BC6110}">
      <dgm:prSet/>
      <dgm:spPr/>
      <dgm:t>
        <a:bodyPr/>
        <a:lstStyle/>
        <a:p>
          <a:endParaRPr lang="en-US"/>
        </a:p>
      </dgm:t>
    </dgm:pt>
    <dgm:pt modelId="{2605F6D8-BFB4-42E4-B82B-1589393CFB68}" type="sibTrans" cxnId="{C8E3ED19-14B2-49D8-8B3C-4A5B65BC6110}">
      <dgm:prSet/>
      <dgm:spPr/>
      <dgm:t>
        <a:bodyPr/>
        <a:lstStyle/>
        <a:p>
          <a:endParaRPr lang="en-US"/>
        </a:p>
      </dgm:t>
    </dgm:pt>
    <dgm:pt modelId="{DF2339F5-092E-4F08-A9F9-347890766A8C}">
      <dgm:prSet/>
      <dgm:spPr/>
      <dgm:t>
        <a:bodyPr/>
        <a:lstStyle/>
        <a:p>
          <a:r>
            <a:rPr lang="en-AU"/>
            <a:t>with controllers managing FXML-based views</a:t>
          </a:r>
          <a:endParaRPr lang="en-US"/>
        </a:p>
      </dgm:t>
    </dgm:pt>
    <dgm:pt modelId="{EC778B5B-29FF-4514-91E0-2B6AE2975404}" type="parTrans" cxnId="{527ECF57-B35D-45FB-BCF3-3857833F10E2}">
      <dgm:prSet/>
      <dgm:spPr/>
      <dgm:t>
        <a:bodyPr/>
        <a:lstStyle/>
        <a:p>
          <a:endParaRPr lang="en-US"/>
        </a:p>
      </dgm:t>
    </dgm:pt>
    <dgm:pt modelId="{BE834D6F-B484-43EA-945A-DA03D3DD801B}" type="sibTrans" cxnId="{527ECF57-B35D-45FB-BCF3-3857833F10E2}">
      <dgm:prSet/>
      <dgm:spPr/>
      <dgm:t>
        <a:bodyPr/>
        <a:lstStyle/>
        <a:p>
          <a:endParaRPr lang="en-US"/>
        </a:p>
      </dgm:t>
    </dgm:pt>
    <dgm:pt modelId="{B9223609-487F-46EC-8ADC-749643BB3657}">
      <dgm:prSet/>
      <dgm:spPr/>
      <dgm:t>
        <a:bodyPr/>
        <a:lstStyle/>
        <a:p>
          <a:r>
            <a:rPr lang="en-AU"/>
            <a:t>Core screens: </a:t>
          </a:r>
          <a:endParaRPr lang="en-US"/>
        </a:p>
      </dgm:t>
    </dgm:pt>
    <dgm:pt modelId="{D268586C-FB98-4122-B505-810102E14B07}" type="parTrans" cxnId="{66D46B22-24E5-4D98-A748-391B22278753}">
      <dgm:prSet/>
      <dgm:spPr/>
      <dgm:t>
        <a:bodyPr/>
        <a:lstStyle/>
        <a:p>
          <a:endParaRPr lang="en-US"/>
        </a:p>
      </dgm:t>
    </dgm:pt>
    <dgm:pt modelId="{5DF3D254-4C01-4C2E-BA60-06019824A977}" type="sibTrans" cxnId="{66D46B22-24E5-4D98-A748-391B22278753}">
      <dgm:prSet/>
      <dgm:spPr/>
      <dgm:t>
        <a:bodyPr/>
        <a:lstStyle/>
        <a:p>
          <a:endParaRPr lang="en-US"/>
        </a:p>
      </dgm:t>
    </dgm:pt>
    <dgm:pt modelId="{D9487A49-EFF8-4954-A403-EF97778498D9}">
      <dgm:prSet/>
      <dgm:spPr/>
      <dgm:t>
        <a:bodyPr/>
        <a:lstStyle/>
        <a:p>
          <a:r>
            <a:rPr lang="en-AU"/>
            <a:t>Launch view, login view, register view, collection view, pet creation view, pet interaction view, other+</a:t>
          </a:r>
          <a:endParaRPr lang="en-US"/>
        </a:p>
      </dgm:t>
    </dgm:pt>
    <dgm:pt modelId="{2FAAFAE1-1836-4855-A3C4-1D2F445A73E3}" type="parTrans" cxnId="{18CE849B-16C3-4748-BB1C-A15604D2AA00}">
      <dgm:prSet/>
      <dgm:spPr/>
      <dgm:t>
        <a:bodyPr/>
        <a:lstStyle/>
        <a:p>
          <a:endParaRPr lang="en-US"/>
        </a:p>
      </dgm:t>
    </dgm:pt>
    <dgm:pt modelId="{BDE5F840-0343-487E-A9DF-7BD85D505DA5}" type="sibTrans" cxnId="{18CE849B-16C3-4748-BB1C-A15604D2AA00}">
      <dgm:prSet/>
      <dgm:spPr/>
      <dgm:t>
        <a:bodyPr/>
        <a:lstStyle/>
        <a:p>
          <a:endParaRPr lang="en-US"/>
        </a:p>
      </dgm:t>
    </dgm:pt>
    <dgm:pt modelId="{EAC1EA06-D92D-4092-A98E-DFE61D3F8255}">
      <dgm:prSet/>
      <dgm:spPr/>
      <dgm:t>
        <a:bodyPr/>
        <a:lstStyle/>
        <a:p>
          <a:r>
            <a:rPr lang="en-AU"/>
            <a:t>Design &amp; Styling</a:t>
          </a:r>
          <a:endParaRPr lang="en-US"/>
        </a:p>
      </dgm:t>
    </dgm:pt>
    <dgm:pt modelId="{75E127AD-54D4-4AF5-9C8C-D4D99259FB00}" type="parTrans" cxnId="{E17DDCD0-3DF9-4C1F-B042-C13B8B4DB8BD}">
      <dgm:prSet/>
      <dgm:spPr/>
      <dgm:t>
        <a:bodyPr/>
        <a:lstStyle/>
        <a:p>
          <a:endParaRPr lang="en-US"/>
        </a:p>
      </dgm:t>
    </dgm:pt>
    <dgm:pt modelId="{49C2CA40-FFA3-45EB-B6FA-E98B00AE0E73}" type="sibTrans" cxnId="{E17DDCD0-3DF9-4C1F-B042-C13B8B4DB8BD}">
      <dgm:prSet/>
      <dgm:spPr/>
      <dgm:t>
        <a:bodyPr/>
        <a:lstStyle/>
        <a:p>
          <a:endParaRPr lang="en-US"/>
        </a:p>
      </dgm:t>
    </dgm:pt>
    <dgm:pt modelId="{28AA4261-7878-4188-9E08-177C778EF285}">
      <dgm:prSet/>
      <dgm:spPr/>
      <dgm:t>
        <a:bodyPr/>
        <a:lstStyle/>
        <a:p>
          <a:r>
            <a:rPr lang="en-AU"/>
            <a:t>Consistent color scheme, modern UI elements, visual effects for buttons and grids</a:t>
          </a:r>
          <a:endParaRPr lang="en-US"/>
        </a:p>
      </dgm:t>
    </dgm:pt>
    <dgm:pt modelId="{814C96FC-A319-482B-9A06-FC8DFCFD1DCA}" type="parTrans" cxnId="{A6AACBF4-735A-45C2-8F10-69CF6D3F3AFC}">
      <dgm:prSet/>
      <dgm:spPr/>
      <dgm:t>
        <a:bodyPr/>
        <a:lstStyle/>
        <a:p>
          <a:endParaRPr lang="en-US"/>
        </a:p>
      </dgm:t>
    </dgm:pt>
    <dgm:pt modelId="{88D18F00-F3A8-410C-97F7-BC1FD7D57C00}" type="sibTrans" cxnId="{A6AACBF4-735A-45C2-8F10-69CF6D3F3AFC}">
      <dgm:prSet/>
      <dgm:spPr/>
      <dgm:t>
        <a:bodyPr/>
        <a:lstStyle/>
        <a:p>
          <a:endParaRPr lang="en-US"/>
        </a:p>
      </dgm:t>
    </dgm:pt>
    <dgm:pt modelId="{7FDCBF4D-B660-4968-A5FF-9B674A22F48F}">
      <dgm:prSet/>
      <dgm:spPr/>
      <dgm:t>
        <a:bodyPr/>
        <a:lstStyle/>
        <a:p>
          <a:r>
            <a:rPr lang="en-AU"/>
            <a:t>Navigation: </a:t>
          </a:r>
          <a:endParaRPr lang="en-US"/>
        </a:p>
      </dgm:t>
    </dgm:pt>
    <dgm:pt modelId="{B60C8115-C846-4B1E-AD53-481126EAF56A}" type="parTrans" cxnId="{2F1C93BA-590C-41A8-BD7C-8D8870720C7D}">
      <dgm:prSet/>
      <dgm:spPr/>
      <dgm:t>
        <a:bodyPr/>
        <a:lstStyle/>
        <a:p>
          <a:endParaRPr lang="en-US"/>
        </a:p>
      </dgm:t>
    </dgm:pt>
    <dgm:pt modelId="{3D8A5E86-F58F-4049-9751-BE6877CE7EE6}" type="sibTrans" cxnId="{2F1C93BA-590C-41A8-BD7C-8D8870720C7D}">
      <dgm:prSet/>
      <dgm:spPr/>
      <dgm:t>
        <a:bodyPr/>
        <a:lstStyle/>
        <a:p>
          <a:endParaRPr lang="en-US"/>
        </a:p>
      </dgm:t>
    </dgm:pt>
    <dgm:pt modelId="{9079DFE2-0027-4603-912C-F874F92D27E8}">
      <dgm:prSet/>
      <dgm:spPr/>
      <dgm:t>
        <a:bodyPr/>
        <a:lstStyle/>
        <a:p>
          <a:r>
            <a:rPr lang="en-AU"/>
            <a:t>Scene transitions using FXMLLoader for seamless UI flow</a:t>
          </a:r>
          <a:endParaRPr lang="en-US"/>
        </a:p>
      </dgm:t>
    </dgm:pt>
    <dgm:pt modelId="{FCFC6CB8-3389-46AC-9137-17A391EE3C01}" type="parTrans" cxnId="{D298469A-BA09-4767-9E6B-E200E1100A38}">
      <dgm:prSet/>
      <dgm:spPr/>
      <dgm:t>
        <a:bodyPr/>
        <a:lstStyle/>
        <a:p>
          <a:endParaRPr lang="en-US"/>
        </a:p>
      </dgm:t>
    </dgm:pt>
    <dgm:pt modelId="{BB011E63-98DC-49D2-BB47-0AA2BA53FBF3}" type="sibTrans" cxnId="{D298469A-BA09-4767-9E6B-E200E1100A38}">
      <dgm:prSet/>
      <dgm:spPr/>
      <dgm:t>
        <a:bodyPr/>
        <a:lstStyle/>
        <a:p>
          <a:endParaRPr lang="en-US"/>
        </a:p>
      </dgm:t>
    </dgm:pt>
    <dgm:pt modelId="{03986910-2FDF-455D-8517-6000E71E4303}" type="pres">
      <dgm:prSet presAssocID="{92449C6B-D2EA-4C21-AC92-75210197DE03}" presName="Name0" presStyleCnt="0">
        <dgm:presLayoutVars>
          <dgm:dir/>
          <dgm:animLvl val="lvl"/>
          <dgm:resizeHandles val="exact"/>
        </dgm:presLayoutVars>
      </dgm:prSet>
      <dgm:spPr/>
    </dgm:pt>
    <dgm:pt modelId="{5D1CD727-2167-46EE-8E51-50F68110B184}" type="pres">
      <dgm:prSet presAssocID="{6A06BF5D-2CA2-478C-A44D-2A6A75201068}" presName="linNode" presStyleCnt="0"/>
      <dgm:spPr/>
    </dgm:pt>
    <dgm:pt modelId="{7E6C973B-933A-40F8-BD2F-C312B731772D}" type="pres">
      <dgm:prSet presAssocID="{6A06BF5D-2CA2-478C-A44D-2A6A75201068}" presName="parentText" presStyleLbl="node1" presStyleIdx="0" presStyleCnt="4">
        <dgm:presLayoutVars>
          <dgm:chMax val="1"/>
          <dgm:bulletEnabled val="1"/>
        </dgm:presLayoutVars>
      </dgm:prSet>
      <dgm:spPr/>
    </dgm:pt>
    <dgm:pt modelId="{1E3FA30F-6C98-41B3-8225-61983B131C7F}" type="pres">
      <dgm:prSet presAssocID="{6A06BF5D-2CA2-478C-A44D-2A6A75201068}" presName="descendantText" presStyleLbl="alignAccFollowNode1" presStyleIdx="0" presStyleCnt="4">
        <dgm:presLayoutVars>
          <dgm:bulletEnabled val="1"/>
        </dgm:presLayoutVars>
      </dgm:prSet>
      <dgm:spPr/>
    </dgm:pt>
    <dgm:pt modelId="{2B4AF48E-05D4-4464-991B-00AB91DECEAC}" type="pres">
      <dgm:prSet presAssocID="{2605F6D8-BFB4-42E4-B82B-1589393CFB68}" presName="sp" presStyleCnt="0"/>
      <dgm:spPr/>
    </dgm:pt>
    <dgm:pt modelId="{BFC7C7A7-9F52-4894-8871-80FB36390189}" type="pres">
      <dgm:prSet presAssocID="{B9223609-487F-46EC-8ADC-749643BB3657}" presName="linNode" presStyleCnt="0"/>
      <dgm:spPr/>
    </dgm:pt>
    <dgm:pt modelId="{7860680C-F535-4E93-87EE-8B99E27253CD}" type="pres">
      <dgm:prSet presAssocID="{B9223609-487F-46EC-8ADC-749643BB3657}" presName="parentText" presStyleLbl="node1" presStyleIdx="1" presStyleCnt="4">
        <dgm:presLayoutVars>
          <dgm:chMax val="1"/>
          <dgm:bulletEnabled val="1"/>
        </dgm:presLayoutVars>
      </dgm:prSet>
      <dgm:spPr/>
    </dgm:pt>
    <dgm:pt modelId="{B2E7BCFC-58E8-4F1F-A3B7-4C7274DB565A}" type="pres">
      <dgm:prSet presAssocID="{B9223609-487F-46EC-8ADC-749643BB3657}" presName="descendantText" presStyleLbl="alignAccFollowNode1" presStyleIdx="1" presStyleCnt="4">
        <dgm:presLayoutVars>
          <dgm:bulletEnabled val="1"/>
        </dgm:presLayoutVars>
      </dgm:prSet>
      <dgm:spPr/>
    </dgm:pt>
    <dgm:pt modelId="{80E748A1-C69A-45BD-A98A-DF100F6818C5}" type="pres">
      <dgm:prSet presAssocID="{5DF3D254-4C01-4C2E-BA60-06019824A977}" presName="sp" presStyleCnt="0"/>
      <dgm:spPr/>
    </dgm:pt>
    <dgm:pt modelId="{A6FD5AC6-6BE1-4DD8-9934-46B0BCF9B4AF}" type="pres">
      <dgm:prSet presAssocID="{EAC1EA06-D92D-4092-A98E-DFE61D3F8255}" presName="linNode" presStyleCnt="0"/>
      <dgm:spPr/>
    </dgm:pt>
    <dgm:pt modelId="{0AE3F04B-F077-4859-9052-EE0884868810}" type="pres">
      <dgm:prSet presAssocID="{EAC1EA06-D92D-4092-A98E-DFE61D3F8255}" presName="parentText" presStyleLbl="node1" presStyleIdx="2" presStyleCnt="4">
        <dgm:presLayoutVars>
          <dgm:chMax val="1"/>
          <dgm:bulletEnabled val="1"/>
        </dgm:presLayoutVars>
      </dgm:prSet>
      <dgm:spPr/>
    </dgm:pt>
    <dgm:pt modelId="{46EA08C1-4375-4BB2-9EA1-B1E04F47DA1A}" type="pres">
      <dgm:prSet presAssocID="{EAC1EA06-D92D-4092-A98E-DFE61D3F8255}" presName="descendantText" presStyleLbl="alignAccFollowNode1" presStyleIdx="2" presStyleCnt="4">
        <dgm:presLayoutVars>
          <dgm:bulletEnabled val="1"/>
        </dgm:presLayoutVars>
      </dgm:prSet>
      <dgm:spPr/>
    </dgm:pt>
    <dgm:pt modelId="{BC6330EF-CBBF-42F4-819C-B952882F0107}" type="pres">
      <dgm:prSet presAssocID="{49C2CA40-FFA3-45EB-B6FA-E98B00AE0E73}" presName="sp" presStyleCnt="0"/>
      <dgm:spPr/>
    </dgm:pt>
    <dgm:pt modelId="{F50CA49D-3B9E-48B5-A311-DC6D1009CA9D}" type="pres">
      <dgm:prSet presAssocID="{7FDCBF4D-B660-4968-A5FF-9B674A22F48F}" presName="linNode" presStyleCnt="0"/>
      <dgm:spPr/>
    </dgm:pt>
    <dgm:pt modelId="{4547041E-660E-4A07-ADB9-12EACC2D8D3A}" type="pres">
      <dgm:prSet presAssocID="{7FDCBF4D-B660-4968-A5FF-9B674A22F48F}" presName="parentText" presStyleLbl="node1" presStyleIdx="3" presStyleCnt="4">
        <dgm:presLayoutVars>
          <dgm:chMax val="1"/>
          <dgm:bulletEnabled val="1"/>
        </dgm:presLayoutVars>
      </dgm:prSet>
      <dgm:spPr/>
    </dgm:pt>
    <dgm:pt modelId="{540C2C9E-E2D6-4EFE-A4B0-FB0FEF0C2F3E}" type="pres">
      <dgm:prSet presAssocID="{7FDCBF4D-B660-4968-A5FF-9B674A22F48F}" presName="descendantText" presStyleLbl="alignAccFollowNode1" presStyleIdx="3" presStyleCnt="4">
        <dgm:presLayoutVars>
          <dgm:bulletEnabled val="1"/>
        </dgm:presLayoutVars>
      </dgm:prSet>
      <dgm:spPr/>
    </dgm:pt>
  </dgm:ptLst>
  <dgm:cxnLst>
    <dgm:cxn modelId="{C8E3ED19-14B2-49D8-8B3C-4A5B65BC6110}" srcId="{92449C6B-D2EA-4C21-AC92-75210197DE03}" destId="{6A06BF5D-2CA2-478C-A44D-2A6A75201068}" srcOrd="0" destOrd="0" parTransId="{9F44A970-DDAF-414D-B1A8-536054E4103C}" sibTransId="{2605F6D8-BFB4-42E4-B82B-1589393CFB68}"/>
    <dgm:cxn modelId="{66D46B22-24E5-4D98-A748-391B22278753}" srcId="{92449C6B-D2EA-4C21-AC92-75210197DE03}" destId="{B9223609-487F-46EC-8ADC-749643BB3657}" srcOrd="1" destOrd="0" parTransId="{D268586C-FB98-4122-B505-810102E14B07}" sibTransId="{5DF3D254-4C01-4C2E-BA60-06019824A977}"/>
    <dgm:cxn modelId="{4A860A39-1C83-4683-8E83-D51DEFD350BD}" type="presOf" srcId="{6A06BF5D-2CA2-478C-A44D-2A6A75201068}" destId="{7E6C973B-933A-40F8-BD2F-C312B731772D}" srcOrd="0" destOrd="0" presId="urn:microsoft.com/office/officeart/2005/8/layout/vList5"/>
    <dgm:cxn modelId="{684D9A61-833B-48C1-BAC8-BF7F463B07B8}" type="presOf" srcId="{EAC1EA06-D92D-4092-A98E-DFE61D3F8255}" destId="{0AE3F04B-F077-4859-9052-EE0884868810}" srcOrd="0" destOrd="0" presId="urn:microsoft.com/office/officeart/2005/8/layout/vList5"/>
    <dgm:cxn modelId="{251D6F47-4D66-4C8F-B369-0C65B500FBAA}" type="presOf" srcId="{DF2339F5-092E-4F08-A9F9-347890766A8C}" destId="{1E3FA30F-6C98-41B3-8225-61983B131C7F}" srcOrd="0" destOrd="0" presId="urn:microsoft.com/office/officeart/2005/8/layout/vList5"/>
    <dgm:cxn modelId="{9988554C-148D-4D96-89BA-8671161E8DB9}" type="presOf" srcId="{92449C6B-D2EA-4C21-AC92-75210197DE03}" destId="{03986910-2FDF-455D-8517-6000E71E4303}" srcOrd="0" destOrd="0" presId="urn:microsoft.com/office/officeart/2005/8/layout/vList5"/>
    <dgm:cxn modelId="{527ECF57-B35D-45FB-BCF3-3857833F10E2}" srcId="{6A06BF5D-2CA2-478C-A44D-2A6A75201068}" destId="{DF2339F5-092E-4F08-A9F9-347890766A8C}" srcOrd="0" destOrd="0" parTransId="{EC778B5B-29FF-4514-91E0-2B6AE2975404}" sibTransId="{BE834D6F-B484-43EA-945A-DA03D3DD801B}"/>
    <dgm:cxn modelId="{25BB737B-3EA8-4F1A-9BEB-D5F9F6AD8610}" type="presOf" srcId="{7FDCBF4D-B660-4968-A5FF-9B674A22F48F}" destId="{4547041E-660E-4A07-ADB9-12EACC2D8D3A}" srcOrd="0" destOrd="0" presId="urn:microsoft.com/office/officeart/2005/8/layout/vList5"/>
    <dgm:cxn modelId="{23042182-626E-4CDD-943E-623AA26358F3}" type="presOf" srcId="{9079DFE2-0027-4603-912C-F874F92D27E8}" destId="{540C2C9E-E2D6-4EFE-A4B0-FB0FEF0C2F3E}" srcOrd="0" destOrd="0" presId="urn:microsoft.com/office/officeart/2005/8/layout/vList5"/>
    <dgm:cxn modelId="{74F29E83-E7D8-4571-9DDD-8D67540C3D49}" type="presOf" srcId="{28AA4261-7878-4188-9E08-177C778EF285}" destId="{46EA08C1-4375-4BB2-9EA1-B1E04F47DA1A}" srcOrd="0" destOrd="0" presId="urn:microsoft.com/office/officeart/2005/8/layout/vList5"/>
    <dgm:cxn modelId="{D298469A-BA09-4767-9E6B-E200E1100A38}" srcId="{7FDCBF4D-B660-4968-A5FF-9B674A22F48F}" destId="{9079DFE2-0027-4603-912C-F874F92D27E8}" srcOrd="0" destOrd="0" parTransId="{FCFC6CB8-3389-46AC-9137-17A391EE3C01}" sibTransId="{BB011E63-98DC-49D2-BB47-0AA2BA53FBF3}"/>
    <dgm:cxn modelId="{18CE849B-16C3-4748-BB1C-A15604D2AA00}" srcId="{B9223609-487F-46EC-8ADC-749643BB3657}" destId="{D9487A49-EFF8-4954-A403-EF97778498D9}" srcOrd="0" destOrd="0" parTransId="{2FAAFAE1-1836-4855-A3C4-1D2F445A73E3}" sibTransId="{BDE5F840-0343-487E-A9DF-7BD85D505DA5}"/>
    <dgm:cxn modelId="{8AF057A7-28E1-4582-BD65-FE65C0E1188A}" type="presOf" srcId="{B9223609-487F-46EC-8ADC-749643BB3657}" destId="{7860680C-F535-4E93-87EE-8B99E27253CD}" srcOrd="0" destOrd="0" presId="urn:microsoft.com/office/officeart/2005/8/layout/vList5"/>
    <dgm:cxn modelId="{2F1C93BA-590C-41A8-BD7C-8D8870720C7D}" srcId="{92449C6B-D2EA-4C21-AC92-75210197DE03}" destId="{7FDCBF4D-B660-4968-A5FF-9B674A22F48F}" srcOrd="3" destOrd="0" parTransId="{B60C8115-C846-4B1E-AD53-481126EAF56A}" sibTransId="{3D8A5E86-F58F-4049-9751-BE6877CE7EE6}"/>
    <dgm:cxn modelId="{E17DDCD0-3DF9-4C1F-B042-C13B8B4DB8BD}" srcId="{92449C6B-D2EA-4C21-AC92-75210197DE03}" destId="{EAC1EA06-D92D-4092-A98E-DFE61D3F8255}" srcOrd="2" destOrd="0" parTransId="{75E127AD-54D4-4AF5-9C8C-D4D99259FB00}" sibTransId="{49C2CA40-FFA3-45EB-B6FA-E98B00AE0E73}"/>
    <dgm:cxn modelId="{C126D9E5-3899-40A5-AE17-81E147F50F56}" type="presOf" srcId="{D9487A49-EFF8-4954-A403-EF97778498D9}" destId="{B2E7BCFC-58E8-4F1F-A3B7-4C7274DB565A}" srcOrd="0" destOrd="0" presId="urn:microsoft.com/office/officeart/2005/8/layout/vList5"/>
    <dgm:cxn modelId="{A6AACBF4-735A-45C2-8F10-69CF6D3F3AFC}" srcId="{EAC1EA06-D92D-4092-A98E-DFE61D3F8255}" destId="{28AA4261-7878-4188-9E08-177C778EF285}" srcOrd="0" destOrd="0" parTransId="{814C96FC-A319-482B-9A06-FC8DFCFD1DCA}" sibTransId="{88D18F00-F3A8-410C-97F7-BC1FD7D57C00}"/>
    <dgm:cxn modelId="{4CFC926F-D360-4418-9EC9-C23542F5FB2E}" type="presParOf" srcId="{03986910-2FDF-455D-8517-6000E71E4303}" destId="{5D1CD727-2167-46EE-8E51-50F68110B184}" srcOrd="0" destOrd="0" presId="urn:microsoft.com/office/officeart/2005/8/layout/vList5"/>
    <dgm:cxn modelId="{1EFB4E3D-A548-46F8-A621-3DDFD6904499}" type="presParOf" srcId="{5D1CD727-2167-46EE-8E51-50F68110B184}" destId="{7E6C973B-933A-40F8-BD2F-C312B731772D}" srcOrd="0" destOrd="0" presId="urn:microsoft.com/office/officeart/2005/8/layout/vList5"/>
    <dgm:cxn modelId="{B6B81A3A-EB3B-43DA-BAAA-F788FB451C97}" type="presParOf" srcId="{5D1CD727-2167-46EE-8E51-50F68110B184}" destId="{1E3FA30F-6C98-41B3-8225-61983B131C7F}" srcOrd="1" destOrd="0" presId="urn:microsoft.com/office/officeart/2005/8/layout/vList5"/>
    <dgm:cxn modelId="{3A0B7D54-E9D6-4B00-B683-B77DF9246D7E}" type="presParOf" srcId="{03986910-2FDF-455D-8517-6000E71E4303}" destId="{2B4AF48E-05D4-4464-991B-00AB91DECEAC}" srcOrd="1" destOrd="0" presId="urn:microsoft.com/office/officeart/2005/8/layout/vList5"/>
    <dgm:cxn modelId="{C6FBCCBB-E088-49BB-A050-06B8C3A5E3FD}" type="presParOf" srcId="{03986910-2FDF-455D-8517-6000E71E4303}" destId="{BFC7C7A7-9F52-4894-8871-80FB36390189}" srcOrd="2" destOrd="0" presId="urn:microsoft.com/office/officeart/2005/8/layout/vList5"/>
    <dgm:cxn modelId="{5E9A10C6-CC81-49F8-9A87-17FF99E95632}" type="presParOf" srcId="{BFC7C7A7-9F52-4894-8871-80FB36390189}" destId="{7860680C-F535-4E93-87EE-8B99E27253CD}" srcOrd="0" destOrd="0" presId="urn:microsoft.com/office/officeart/2005/8/layout/vList5"/>
    <dgm:cxn modelId="{2B948139-061C-411A-925E-7BE2AFB3E640}" type="presParOf" srcId="{BFC7C7A7-9F52-4894-8871-80FB36390189}" destId="{B2E7BCFC-58E8-4F1F-A3B7-4C7274DB565A}" srcOrd="1" destOrd="0" presId="urn:microsoft.com/office/officeart/2005/8/layout/vList5"/>
    <dgm:cxn modelId="{7B3EB799-79DC-4D3B-B3F6-DB3DE9E68EF1}" type="presParOf" srcId="{03986910-2FDF-455D-8517-6000E71E4303}" destId="{80E748A1-C69A-45BD-A98A-DF100F6818C5}" srcOrd="3" destOrd="0" presId="urn:microsoft.com/office/officeart/2005/8/layout/vList5"/>
    <dgm:cxn modelId="{924B8FE2-2DC4-40EA-BCA5-E78322F69422}" type="presParOf" srcId="{03986910-2FDF-455D-8517-6000E71E4303}" destId="{A6FD5AC6-6BE1-4DD8-9934-46B0BCF9B4AF}" srcOrd="4" destOrd="0" presId="urn:microsoft.com/office/officeart/2005/8/layout/vList5"/>
    <dgm:cxn modelId="{A4D79842-C9C5-4325-BBD6-CC65E94657A0}" type="presParOf" srcId="{A6FD5AC6-6BE1-4DD8-9934-46B0BCF9B4AF}" destId="{0AE3F04B-F077-4859-9052-EE0884868810}" srcOrd="0" destOrd="0" presId="urn:microsoft.com/office/officeart/2005/8/layout/vList5"/>
    <dgm:cxn modelId="{849F31B5-2B35-474D-9C53-75D54DB5EA0C}" type="presParOf" srcId="{A6FD5AC6-6BE1-4DD8-9934-46B0BCF9B4AF}" destId="{46EA08C1-4375-4BB2-9EA1-B1E04F47DA1A}" srcOrd="1" destOrd="0" presId="urn:microsoft.com/office/officeart/2005/8/layout/vList5"/>
    <dgm:cxn modelId="{77F53C0E-EF56-4CFD-A895-EFE6531C91E6}" type="presParOf" srcId="{03986910-2FDF-455D-8517-6000E71E4303}" destId="{BC6330EF-CBBF-42F4-819C-B952882F0107}" srcOrd="5" destOrd="0" presId="urn:microsoft.com/office/officeart/2005/8/layout/vList5"/>
    <dgm:cxn modelId="{97EABE5B-5F88-432C-B708-F72723431EB9}" type="presParOf" srcId="{03986910-2FDF-455D-8517-6000E71E4303}" destId="{F50CA49D-3B9E-48B5-A311-DC6D1009CA9D}" srcOrd="6" destOrd="0" presId="urn:microsoft.com/office/officeart/2005/8/layout/vList5"/>
    <dgm:cxn modelId="{6876A280-7C28-481E-B368-648BFA1799EA}" type="presParOf" srcId="{F50CA49D-3B9E-48B5-A311-DC6D1009CA9D}" destId="{4547041E-660E-4A07-ADB9-12EACC2D8D3A}" srcOrd="0" destOrd="0" presId="urn:microsoft.com/office/officeart/2005/8/layout/vList5"/>
    <dgm:cxn modelId="{7558B292-3110-4AC6-A503-9008D277BA8D}" type="presParOf" srcId="{F50CA49D-3B9E-48B5-A311-DC6D1009CA9D}" destId="{540C2C9E-E2D6-4EFE-A4B0-FB0FEF0C2F3E}"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8EB619-6646-499A-BE22-C12A1C0AD142}">
      <dsp:nvSpPr>
        <dsp:cNvPr id="0" name=""/>
        <dsp:cNvSpPr/>
      </dsp:nvSpPr>
      <dsp:spPr>
        <a:xfrm>
          <a:off x="0" y="2602"/>
          <a:ext cx="6096000"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94EF5D7-1161-4803-A6ED-B928098CB8E1}">
      <dsp:nvSpPr>
        <dsp:cNvPr id="0" name=""/>
        <dsp:cNvSpPr/>
      </dsp:nvSpPr>
      <dsp:spPr>
        <a:xfrm>
          <a:off x="0" y="2602"/>
          <a:ext cx="6096000" cy="17746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AU" sz="3600" kern="1200"/>
            <a:t>Individuals with allergies or space constraints</a:t>
          </a:r>
          <a:endParaRPr lang="en-US" sz="3600" kern="1200"/>
        </a:p>
      </dsp:txBody>
      <dsp:txXfrm>
        <a:off x="0" y="2602"/>
        <a:ext cx="6096000" cy="1774691"/>
      </dsp:txXfrm>
    </dsp:sp>
    <dsp:sp modelId="{DEA71619-1624-4399-9AFE-8780FFE1412D}">
      <dsp:nvSpPr>
        <dsp:cNvPr id="0" name=""/>
        <dsp:cNvSpPr/>
      </dsp:nvSpPr>
      <dsp:spPr>
        <a:xfrm>
          <a:off x="0" y="1777294"/>
          <a:ext cx="6096000" cy="0"/>
        </a:xfrm>
        <a:prstGeom prst="line">
          <a:avLst/>
        </a:prstGeom>
        <a:solidFill>
          <a:schemeClr val="accent2">
            <a:hueOff val="-727682"/>
            <a:satOff val="-41964"/>
            <a:lumOff val="3921"/>
            <a:alphaOff val="0"/>
          </a:schemeClr>
        </a:solidFill>
        <a:ln w="12700" cap="flat" cmpd="sng" algn="ctr">
          <a:solidFill>
            <a:schemeClr val="accent2">
              <a:hueOff val="-727682"/>
              <a:satOff val="-41964"/>
              <a:lumOff val="392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EC0565F-245B-4285-B3EB-461690B4C77D}">
      <dsp:nvSpPr>
        <dsp:cNvPr id="0" name=""/>
        <dsp:cNvSpPr/>
      </dsp:nvSpPr>
      <dsp:spPr>
        <a:xfrm>
          <a:off x="0" y="1777294"/>
          <a:ext cx="6096000" cy="17746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AU" sz="3600" kern="1200"/>
            <a:t>Busy professionals or students</a:t>
          </a:r>
          <a:endParaRPr lang="en-US" sz="3600" kern="1200"/>
        </a:p>
      </dsp:txBody>
      <dsp:txXfrm>
        <a:off x="0" y="1777294"/>
        <a:ext cx="6096000" cy="1774691"/>
      </dsp:txXfrm>
    </dsp:sp>
    <dsp:sp modelId="{64AD726D-5384-434A-811C-2691189B03B2}">
      <dsp:nvSpPr>
        <dsp:cNvPr id="0" name=""/>
        <dsp:cNvSpPr/>
      </dsp:nvSpPr>
      <dsp:spPr>
        <a:xfrm>
          <a:off x="0" y="3551985"/>
          <a:ext cx="6096000" cy="0"/>
        </a:xfrm>
        <a:prstGeom prst="line">
          <a:avLst/>
        </a:prstGeom>
        <a:solidFill>
          <a:schemeClr val="accent2">
            <a:hueOff val="-1455363"/>
            <a:satOff val="-83928"/>
            <a:lumOff val="7843"/>
            <a:alphaOff val="0"/>
          </a:schemeClr>
        </a:solidFill>
        <a:ln w="12700" cap="flat" cmpd="sng" algn="ctr">
          <a:solidFill>
            <a:schemeClr val="accent2">
              <a:hueOff val="-1455363"/>
              <a:satOff val="-83928"/>
              <a:lumOff val="7843"/>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7EB505-AD2F-44DD-A169-889DE1C5D76B}">
      <dsp:nvSpPr>
        <dsp:cNvPr id="0" name=""/>
        <dsp:cNvSpPr/>
      </dsp:nvSpPr>
      <dsp:spPr>
        <a:xfrm>
          <a:off x="0" y="3551985"/>
          <a:ext cx="6096000" cy="177469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AU" sz="3600" kern="1200"/>
            <a:t>Prospective Pet owners</a:t>
          </a:r>
          <a:endParaRPr lang="en-US" sz="3600" kern="1200"/>
        </a:p>
      </dsp:txBody>
      <dsp:txXfrm>
        <a:off x="0" y="3551985"/>
        <a:ext cx="6096000" cy="177469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AF4147-E84D-4646-82BF-84F6AFD590E9}">
      <dsp:nvSpPr>
        <dsp:cNvPr id="0" name=""/>
        <dsp:cNvSpPr/>
      </dsp:nvSpPr>
      <dsp:spPr>
        <a:xfrm>
          <a:off x="1262100" y="330547"/>
          <a:ext cx="1308824" cy="130882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7486F6A-FEC0-47F7-ABEB-93F213305D81}">
      <dsp:nvSpPr>
        <dsp:cNvPr id="0" name=""/>
        <dsp:cNvSpPr/>
      </dsp:nvSpPr>
      <dsp:spPr>
        <a:xfrm>
          <a:off x="462262" y="1997453"/>
          <a:ext cx="290849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AU" sz="2300" kern="1200"/>
            <a:t>Emotional Satisfaction</a:t>
          </a:r>
          <a:endParaRPr lang="en-US" sz="2300" kern="1200"/>
        </a:p>
      </dsp:txBody>
      <dsp:txXfrm>
        <a:off x="462262" y="1997453"/>
        <a:ext cx="2908499" cy="720000"/>
      </dsp:txXfrm>
    </dsp:sp>
    <dsp:sp modelId="{6BA4EEC4-DBE9-440F-ACD5-F7D9BBB3D3A8}">
      <dsp:nvSpPr>
        <dsp:cNvPr id="0" name=""/>
        <dsp:cNvSpPr/>
      </dsp:nvSpPr>
      <dsp:spPr>
        <a:xfrm>
          <a:off x="4679587" y="330547"/>
          <a:ext cx="1308824" cy="130882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CA2F53-A6A6-4249-913F-7C319776017B}">
      <dsp:nvSpPr>
        <dsp:cNvPr id="0" name=""/>
        <dsp:cNvSpPr/>
      </dsp:nvSpPr>
      <dsp:spPr>
        <a:xfrm>
          <a:off x="3879750" y="1997453"/>
          <a:ext cx="290849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AU" sz="2300" kern="1200"/>
            <a:t>Flexibility and Convenience</a:t>
          </a:r>
          <a:endParaRPr lang="en-US" sz="2300" kern="1200"/>
        </a:p>
      </dsp:txBody>
      <dsp:txXfrm>
        <a:off x="3879750" y="1997453"/>
        <a:ext cx="2908499" cy="720000"/>
      </dsp:txXfrm>
    </dsp:sp>
    <dsp:sp modelId="{38DC57F3-0378-43F4-A9DF-E228DED90F06}">
      <dsp:nvSpPr>
        <dsp:cNvPr id="0" name=""/>
        <dsp:cNvSpPr/>
      </dsp:nvSpPr>
      <dsp:spPr>
        <a:xfrm>
          <a:off x="8097075" y="330547"/>
          <a:ext cx="1308824" cy="130882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912A594-5933-4E1F-9D9A-94838142E17A}">
      <dsp:nvSpPr>
        <dsp:cNvPr id="0" name=""/>
        <dsp:cNvSpPr/>
      </dsp:nvSpPr>
      <dsp:spPr>
        <a:xfrm>
          <a:off x="7297237" y="1997453"/>
          <a:ext cx="2908499"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22350">
            <a:lnSpc>
              <a:spcPct val="100000"/>
            </a:lnSpc>
            <a:spcBef>
              <a:spcPct val="0"/>
            </a:spcBef>
            <a:spcAft>
              <a:spcPct val="35000"/>
            </a:spcAft>
            <a:buNone/>
          </a:pPr>
          <a:r>
            <a:rPr lang="en-AU" sz="2300" kern="1200"/>
            <a:t>Introduction to Pet cair</a:t>
          </a:r>
          <a:endParaRPr lang="en-US" sz="2300" kern="1200"/>
        </a:p>
      </dsp:txBody>
      <dsp:txXfrm>
        <a:off x="7297237" y="1997453"/>
        <a:ext cx="2908499" cy="7200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3FA30F-6C98-41B3-8225-61983B131C7F}">
      <dsp:nvSpPr>
        <dsp:cNvPr id="0" name=""/>
        <dsp:cNvSpPr/>
      </dsp:nvSpPr>
      <dsp:spPr>
        <a:xfrm rot="5400000">
          <a:off x="6960750" y="-3045373"/>
          <a:ext cx="586978" cy="6827520"/>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AU" sz="1600" kern="1200"/>
            <a:t>with controllers managing FXML-based views</a:t>
          </a:r>
          <a:endParaRPr lang="en-US" sz="1600" kern="1200"/>
        </a:p>
      </dsp:txBody>
      <dsp:txXfrm rot="-5400000">
        <a:off x="3840479" y="103552"/>
        <a:ext cx="6798866" cy="529670"/>
      </dsp:txXfrm>
    </dsp:sp>
    <dsp:sp modelId="{7E6C973B-933A-40F8-BD2F-C312B731772D}">
      <dsp:nvSpPr>
        <dsp:cNvPr id="0" name=""/>
        <dsp:cNvSpPr/>
      </dsp:nvSpPr>
      <dsp:spPr>
        <a:xfrm>
          <a:off x="0" y="1525"/>
          <a:ext cx="3840480" cy="73372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AU" sz="2000" kern="1200"/>
            <a:t>Follows Model-View-Controller pattern </a:t>
          </a:r>
          <a:endParaRPr lang="en-US" sz="2000" kern="1200"/>
        </a:p>
      </dsp:txBody>
      <dsp:txXfrm>
        <a:off x="35817" y="37342"/>
        <a:ext cx="3768846" cy="662088"/>
      </dsp:txXfrm>
    </dsp:sp>
    <dsp:sp modelId="{B2E7BCFC-58E8-4F1F-A3B7-4C7274DB565A}">
      <dsp:nvSpPr>
        <dsp:cNvPr id="0" name=""/>
        <dsp:cNvSpPr/>
      </dsp:nvSpPr>
      <dsp:spPr>
        <a:xfrm rot="5400000">
          <a:off x="6960750" y="-2274964"/>
          <a:ext cx="586978" cy="6827520"/>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AU" sz="1600" kern="1200"/>
            <a:t>Launch view, login view, register view, collection view, pet creation view, pet interaction view, other+</a:t>
          </a:r>
          <a:endParaRPr lang="en-US" sz="1600" kern="1200"/>
        </a:p>
      </dsp:txBody>
      <dsp:txXfrm rot="-5400000">
        <a:off x="3840479" y="873961"/>
        <a:ext cx="6798866" cy="529670"/>
      </dsp:txXfrm>
    </dsp:sp>
    <dsp:sp modelId="{7860680C-F535-4E93-87EE-8B99E27253CD}">
      <dsp:nvSpPr>
        <dsp:cNvPr id="0" name=""/>
        <dsp:cNvSpPr/>
      </dsp:nvSpPr>
      <dsp:spPr>
        <a:xfrm>
          <a:off x="0" y="771934"/>
          <a:ext cx="3840480" cy="73372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AU" sz="2000" kern="1200"/>
            <a:t>Core screens: </a:t>
          </a:r>
          <a:endParaRPr lang="en-US" sz="2000" kern="1200"/>
        </a:p>
      </dsp:txBody>
      <dsp:txXfrm>
        <a:off x="35817" y="807751"/>
        <a:ext cx="3768846" cy="662088"/>
      </dsp:txXfrm>
    </dsp:sp>
    <dsp:sp modelId="{46EA08C1-4375-4BB2-9EA1-B1E04F47DA1A}">
      <dsp:nvSpPr>
        <dsp:cNvPr id="0" name=""/>
        <dsp:cNvSpPr/>
      </dsp:nvSpPr>
      <dsp:spPr>
        <a:xfrm rot="5400000">
          <a:off x="6960750" y="-1504554"/>
          <a:ext cx="586978" cy="6827520"/>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AU" sz="1600" kern="1200"/>
            <a:t>Consistent color scheme, modern UI elements, visual effects for buttons and grids</a:t>
          </a:r>
          <a:endParaRPr lang="en-US" sz="1600" kern="1200"/>
        </a:p>
      </dsp:txBody>
      <dsp:txXfrm rot="-5400000">
        <a:off x="3840479" y="1644371"/>
        <a:ext cx="6798866" cy="529670"/>
      </dsp:txXfrm>
    </dsp:sp>
    <dsp:sp modelId="{0AE3F04B-F077-4859-9052-EE0884868810}">
      <dsp:nvSpPr>
        <dsp:cNvPr id="0" name=""/>
        <dsp:cNvSpPr/>
      </dsp:nvSpPr>
      <dsp:spPr>
        <a:xfrm>
          <a:off x="0" y="1542343"/>
          <a:ext cx="3840480" cy="73372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AU" sz="2000" kern="1200"/>
            <a:t>Design &amp; Styling</a:t>
          </a:r>
          <a:endParaRPr lang="en-US" sz="2000" kern="1200"/>
        </a:p>
      </dsp:txBody>
      <dsp:txXfrm>
        <a:off x="35817" y="1578160"/>
        <a:ext cx="3768846" cy="662088"/>
      </dsp:txXfrm>
    </dsp:sp>
    <dsp:sp modelId="{540C2C9E-E2D6-4EFE-A4B0-FB0FEF0C2F3E}">
      <dsp:nvSpPr>
        <dsp:cNvPr id="0" name=""/>
        <dsp:cNvSpPr/>
      </dsp:nvSpPr>
      <dsp:spPr>
        <a:xfrm rot="5400000">
          <a:off x="6960750" y="-734145"/>
          <a:ext cx="586978" cy="6827520"/>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AU" sz="1600" kern="1200"/>
            <a:t>Scene transitions using FXMLLoader for seamless UI flow</a:t>
          </a:r>
          <a:endParaRPr lang="en-US" sz="1600" kern="1200"/>
        </a:p>
      </dsp:txBody>
      <dsp:txXfrm rot="-5400000">
        <a:off x="3840479" y="2414780"/>
        <a:ext cx="6798866" cy="529670"/>
      </dsp:txXfrm>
    </dsp:sp>
    <dsp:sp modelId="{4547041E-660E-4A07-ADB9-12EACC2D8D3A}">
      <dsp:nvSpPr>
        <dsp:cNvPr id="0" name=""/>
        <dsp:cNvSpPr/>
      </dsp:nvSpPr>
      <dsp:spPr>
        <a:xfrm>
          <a:off x="0" y="2312752"/>
          <a:ext cx="3840480" cy="73372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marL="0" lvl="0" indent="0" algn="ctr" defTabSz="889000">
            <a:lnSpc>
              <a:spcPct val="90000"/>
            </a:lnSpc>
            <a:spcBef>
              <a:spcPct val="0"/>
            </a:spcBef>
            <a:spcAft>
              <a:spcPct val="35000"/>
            </a:spcAft>
            <a:buNone/>
          </a:pPr>
          <a:r>
            <a:rPr lang="en-AU" sz="2000" kern="1200"/>
            <a:t>Navigation: </a:t>
          </a:r>
          <a:endParaRPr lang="en-US" sz="2000" kern="1200"/>
        </a:p>
      </dsp:txBody>
      <dsp:txXfrm>
        <a:off x="35817" y="2348569"/>
        <a:ext cx="3768846" cy="66208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jpg>
</file>

<file path=ppt/media/image12.jpg>
</file>

<file path=ppt/media/image13.jpg>
</file>

<file path=ppt/media/image14.jpg>
</file>

<file path=ppt/media/image15.png>
</file>

<file path=ppt/media/image16.png>
</file>

<file path=ppt/media/image2.jpeg>
</file>

<file path=ppt/media/image3.png>
</file>

<file path=ppt/media/image4.png>
</file>

<file path=ppt/media/image5.png>
</file>

<file path=ppt/media/image6.svg>
</file>

<file path=ppt/media/image7.png>
</file>

<file path=ppt/media/image8.sv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76D376-BDCC-47D6-A484-78A681CF6329}" type="datetimeFigureOut">
              <a:rPr lang="en-AU" smtClean="0"/>
              <a:t>22/09/2024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9F5D80-2FB9-41BD-95A6-90E4EE29CED7}" type="slidenum">
              <a:rPr lang="en-AU" smtClean="0"/>
              <a:t>‹#›</a:t>
            </a:fld>
            <a:endParaRPr lang="en-AU"/>
          </a:p>
        </p:txBody>
      </p:sp>
    </p:spTree>
    <p:extLst>
      <p:ext uri="{BB962C8B-B14F-4D97-AF65-F5344CB8AC3E}">
        <p14:creationId xmlns:p14="http://schemas.microsoft.com/office/powerpoint/2010/main" val="1364790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a:p>
        </p:txBody>
      </p:sp>
      <p:sp>
        <p:nvSpPr>
          <p:cNvPr id="4" name="Slide Number Placeholder 3"/>
          <p:cNvSpPr>
            <a:spLocks noGrp="1"/>
          </p:cNvSpPr>
          <p:nvPr>
            <p:ph type="sldNum" sz="quarter" idx="5"/>
          </p:nvPr>
        </p:nvSpPr>
        <p:spPr/>
        <p:txBody>
          <a:bodyPr/>
          <a:lstStyle/>
          <a:p>
            <a:fld id="{639F5D80-2FB9-41BD-95A6-90E4EE29CED7}" type="slidenum">
              <a:rPr lang="en-AU" smtClean="0"/>
              <a:t>1</a:t>
            </a:fld>
            <a:endParaRPr lang="en-AU"/>
          </a:p>
        </p:txBody>
      </p:sp>
    </p:spTree>
    <p:extLst>
      <p:ext uri="{BB962C8B-B14F-4D97-AF65-F5344CB8AC3E}">
        <p14:creationId xmlns:p14="http://schemas.microsoft.com/office/powerpoint/2010/main" val="40284480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7200" algn="just">
              <a:lnSpc>
                <a:spcPct val="150000"/>
              </a:lnSpc>
              <a:spcAft>
                <a:spcPts val="800"/>
              </a:spcAf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Individuals with Allergies or Space Constraints:</a:t>
            </a:r>
            <a:endParaRPr lang="en-AU" sz="1800" kern="100" dirty="0">
              <a:effectLst/>
              <a:latin typeface="Times New Roman" panose="02020603050405020304" pitchFamily="18" charset="0"/>
              <a:ea typeface="Aptos" panose="020B0004020202020204" pitchFamily="34" charset="0"/>
              <a:cs typeface="Arial" panose="020B0604020202020204" pitchFamily="34" charset="0"/>
            </a:endParaRP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Target Group:</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People who cannot have real pets due to allergies, small living spaces, or other constraints.</a:t>
            </a: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Need:</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They seek the companionship and responsibility of pet care but face physical or health limitations.</a:t>
            </a: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VPM Solution:</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The VPM provides a virtual alternative, allowing these individuals to experience pet ownership without the physical or health-related challenges. By offering customizable and interactive virtual pets, the VPM satisfies their desire for companionship and engagement.</a:t>
            </a:r>
          </a:p>
          <a:p>
            <a:pPr indent="457200" algn="just">
              <a:lnSpc>
                <a:spcPct val="150000"/>
              </a:lnSpc>
              <a:spcAft>
                <a:spcPts val="800"/>
              </a:spcAf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Busy Professionals or Students:</a:t>
            </a:r>
            <a:endParaRPr lang="en-AU" sz="1800" kern="100" dirty="0">
              <a:effectLst/>
              <a:latin typeface="Times New Roman" panose="02020603050405020304" pitchFamily="18" charset="0"/>
              <a:ea typeface="Aptos" panose="020B0004020202020204" pitchFamily="34" charset="0"/>
              <a:cs typeface="Arial" panose="020B0604020202020204" pitchFamily="34" charset="0"/>
            </a:endParaRP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Target Group:</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Individuals with demanding schedules who may find it challenging to provide consistent care for real pets.</a:t>
            </a: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Need:</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They need a flexible way to engage with pets without the time commitment required by real animals.</a:t>
            </a: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VPM Solution:</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The VPM’s design accommodates their busy lifestyles by allowing users to interact with their virtual pets at their convenience. Features like reminders and routine tracking help manage pet care in a way that fits into their schedules.</a:t>
            </a:r>
          </a:p>
          <a:p>
            <a:pPr indent="457200" algn="just">
              <a:lnSpc>
                <a:spcPct val="150000"/>
              </a:lnSpc>
              <a:spcAft>
                <a:spcPts val="800"/>
              </a:spcAf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Prospective Pet Owners:</a:t>
            </a:r>
            <a:endParaRPr lang="en-AU" sz="1800" kern="100" dirty="0">
              <a:effectLst/>
              <a:latin typeface="Times New Roman" panose="02020603050405020304" pitchFamily="18" charset="0"/>
              <a:ea typeface="Aptos" panose="020B0004020202020204" pitchFamily="34" charset="0"/>
              <a:cs typeface="Arial" panose="020B0604020202020204" pitchFamily="34" charset="0"/>
            </a:endParaRP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Target Group:</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Individuals considering adopting a real pet but wanting to understand the responsibilities involved before making a commitment.</a:t>
            </a: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Need:</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They need a way to experience pet care and management in a low-risk environment.</a:t>
            </a: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VPM Solution:</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The VPM simulates various aspects of pet care, allowing users to learn about pet management and develop skills that could be valuable when transitioning to real pet ownership. This educational component can help users make informed decisions about adopting a real pet.</a:t>
            </a:r>
          </a:p>
          <a:p>
            <a:endParaRPr lang="en-AU" dirty="0"/>
          </a:p>
        </p:txBody>
      </p:sp>
      <p:sp>
        <p:nvSpPr>
          <p:cNvPr id="4" name="Slide Number Placeholder 3"/>
          <p:cNvSpPr>
            <a:spLocks noGrp="1"/>
          </p:cNvSpPr>
          <p:nvPr>
            <p:ph type="sldNum" sz="quarter" idx="5"/>
          </p:nvPr>
        </p:nvSpPr>
        <p:spPr/>
        <p:txBody>
          <a:bodyPr/>
          <a:lstStyle/>
          <a:p>
            <a:fld id="{639F5D80-2FB9-41BD-95A6-90E4EE29CED7}" type="slidenum">
              <a:rPr lang="en-AU" smtClean="0"/>
              <a:t>2</a:t>
            </a:fld>
            <a:endParaRPr lang="en-AU"/>
          </a:p>
        </p:txBody>
      </p:sp>
    </p:spTree>
    <p:extLst>
      <p:ext uri="{BB962C8B-B14F-4D97-AF65-F5344CB8AC3E}">
        <p14:creationId xmlns:p14="http://schemas.microsoft.com/office/powerpoint/2010/main" val="4187780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indent="457200" algn="just">
              <a:lnSpc>
                <a:spcPct val="150000"/>
              </a:lnSpc>
              <a:spcAft>
                <a:spcPts val="800"/>
              </a:spcAf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Emotional Satisfaction:</a:t>
            </a:r>
            <a:endParaRPr lang="en-AU" sz="1800" kern="100" dirty="0">
              <a:effectLst/>
              <a:latin typeface="Times New Roman" panose="02020603050405020304" pitchFamily="18" charset="0"/>
              <a:ea typeface="Aptos" panose="020B0004020202020204" pitchFamily="34" charset="0"/>
              <a:cs typeface="Arial" panose="020B0604020202020204" pitchFamily="34" charset="0"/>
            </a:endParaRP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Impact:</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Users experience emotional fulfillment and companionship through their interactions with virtual pets. The mood gauge and feedback system create a sense of attachment and satisfaction.</a:t>
            </a:r>
          </a:p>
          <a:p>
            <a:endParaRPr lang="en-AU" dirty="0"/>
          </a:p>
          <a:p>
            <a:endParaRPr lang="en-AU" dirty="0"/>
          </a:p>
          <a:p>
            <a:pPr indent="457200" algn="just">
              <a:lnSpc>
                <a:spcPct val="150000"/>
              </a:lnSpc>
              <a:spcAft>
                <a:spcPts val="800"/>
              </a:spcAf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Flexibility and Convenience:</a:t>
            </a:r>
            <a:endParaRPr lang="en-AU" sz="1800" kern="100" dirty="0">
              <a:effectLst/>
              <a:latin typeface="Times New Roman" panose="02020603050405020304" pitchFamily="18" charset="0"/>
              <a:ea typeface="Aptos" panose="020B0004020202020204" pitchFamily="34" charset="0"/>
              <a:cs typeface="Arial" panose="020B0604020202020204" pitchFamily="34" charset="0"/>
            </a:endParaRP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Impact:</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The VPM provides a pet care experience that adapts to users' schedules and living conditions. This flexibility allows users to enjoy pet ownership without the physical or time constraints associated with real pets.</a:t>
            </a:r>
          </a:p>
          <a:p>
            <a:endParaRPr lang="en-AU" sz="1800" kern="100" dirty="0">
              <a:effectLst/>
              <a:latin typeface="Times New Roman" panose="02020603050405020304" pitchFamily="18" charset="0"/>
              <a:cs typeface="Arial" panose="020B0604020202020204" pitchFamily="34" charset="0"/>
            </a:endParaRPr>
          </a:p>
          <a:p>
            <a:pPr indent="457200" algn="just">
              <a:lnSpc>
                <a:spcPct val="150000"/>
              </a:lnSpc>
              <a:spcAft>
                <a:spcPts val="800"/>
              </a:spcAf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Introduction to Pet Care:</a:t>
            </a:r>
            <a:endParaRPr lang="en-AU" sz="1800" kern="100" dirty="0">
              <a:effectLst/>
              <a:latin typeface="Times New Roman" panose="02020603050405020304" pitchFamily="18" charset="0"/>
              <a:ea typeface="Aptos" panose="020B0004020202020204" pitchFamily="34" charset="0"/>
              <a:cs typeface="Arial" panose="020B0604020202020204" pitchFamily="34" charset="0"/>
            </a:endParaRPr>
          </a:p>
          <a:p>
            <a:pPr marL="342900" lvl="0" indent="-342900" algn="l">
              <a:lnSpc>
                <a:spcPct val="115000"/>
              </a:lnSpc>
              <a:spcBef>
                <a:spcPts val="500"/>
              </a:spcBef>
              <a:spcAft>
                <a:spcPts val="1000"/>
              </a:spcAft>
              <a:buSzPts val="1000"/>
              <a:buFont typeface="Symbol" panose="05050102010706020507" pitchFamily="18" charset="2"/>
              <a:buChar char=""/>
              <a:tabLst>
                <a:tab pos="457200" algn="l"/>
              </a:tabLst>
            </a:pPr>
            <a:r>
              <a:rPr lang="en-AU" sz="1800" b="1" kern="100" dirty="0">
                <a:effectLst/>
                <a:latin typeface="Times New Roman" panose="02020603050405020304" pitchFamily="18" charset="0"/>
                <a:ea typeface="Aptos" panose="020B0004020202020204" pitchFamily="34" charset="0"/>
                <a:cs typeface="Arial" panose="020B0604020202020204" pitchFamily="34" charset="0"/>
              </a:rPr>
              <a:t>Impact:</a:t>
            </a:r>
            <a:r>
              <a:rPr lang="en-AU" sz="1800" kern="100" dirty="0">
                <a:effectLst/>
                <a:latin typeface="Times New Roman" panose="02020603050405020304" pitchFamily="18" charset="0"/>
                <a:ea typeface="Aptos" panose="020B0004020202020204" pitchFamily="34" charset="0"/>
                <a:cs typeface="Arial" panose="020B0604020202020204" pitchFamily="34" charset="0"/>
              </a:rPr>
              <a:t> Users considering real pet ownership gain insights into the responsibilities and challenges of caring for a pet.</a:t>
            </a:r>
          </a:p>
          <a:p>
            <a:endParaRPr lang="en-AU" dirty="0"/>
          </a:p>
        </p:txBody>
      </p:sp>
      <p:sp>
        <p:nvSpPr>
          <p:cNvPr id="4" name="Slide Number Placeholder 3"/>
          <p:cNvSpPr>
            <a:spLocks noGrp="1"/>
          </p:cNvSpPr>
          <p:nvPr>
            <p:ph type="sldNum" sz="quarter" idx="5"/>
          </p:nvPr>
        </p:nvSpPr>
        <p:spPr/>
        <p:txBody>
          <a:bodyPr/>
          <a:lstStyle/>
          <a:p>
            <a:fld id="{639F5D80-2FB9-41BD-95A6-90E4EE29CED7}" type="slidenum">
              <a:rPr lang="en-AU" smtClean="0"/>
              <a:t>3</a:t>
            </a:fld>
            <a:endParaRPr lang="en-AU"/>
          </a:p>
        </p:txBody>
      </p:sp>
    </p:spTree>
    <p:extLst>
      <p:ext uri="{BB962C8B-B14F-4D97-AF65-F5344CB8AC3E}">
        <p14:creationId xmlns:p14="http://schemas.microsoft.com/office/powerpoint/2010/main" val="2456428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rtl="0">
              <a:lnSpc>
                <a:spcPct val="150000"/>
              </a:lnSpc>
              <a:buSzPts val="1000"/>
              <a:buFont typeface="Symbol" panose="05050102010706020507" pitchFamily="18" charset="2"/>
              <a:buChar char=""/>
              <a:tabLst>
                <a:tab pos="457200" algn="l"/>
              </a:tabLs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As per the first sprint plan made for this period, the first release focused on: </a:t>
            </a:r>
          </a:p>
          <a:p>
            <a:pPr marL="742950" lvl="1" indent="-285750" algn="just">
              <a:lnSpc>
                <a:spcPct val="150000"/>
              </a:lnSpc>
              <a:buSzPts val="1000"/>
              <a:buFont typeface="Courier New" panose="02070309020205020404" pitchFamily="49" charset="0"/>
              <a:buChar char="o"/>
              <a:tabLst>
                <a:tab pos="914400" algn="l"/>
              </a:tabLst>
            </a:pPr>
            <a:r>
              <a:rPr lang="en-AU" sz="1100" kern="100" dirty="0">
                <a:effectLst/>
                <a:latin typeface="Times New Roman" panose="02020603050405020304" pitchFamily="18" charset="0"/>
                <a:ea typeface="Aptos" panose="020B0004020202020204" pitchFamily="34" charset="0"/>
                <a:cs typeface="Times New Roman" panose="02020603050405020304" pitchFamily="18" charset="0"/>
              </a:rPr>
              <a:t>Pet Creation: Allows users to create and customise pets</a:t>
            </a:r>
          </a:p>
          <a:p>
            <a:pPr marL="742950" lvl="1" indent="-285750" algn="just">
              <a:lnSpc>
                <a:spcPct val="150000"/>
              </a:lnSpc>
              <a:buSzPts val="1000"/>
              <a:buFont typeface="Courier New" panose="02070309020205020404" pitchFamily="49" charset="0"/>
              <a:buChar char="o"/>
              <a:tabLst>
                <a:tab pos="914400" algn="l"/>
              </a:tabLst>
            </a:pPr>
            <a:r>
              <a:rPr lang="en-AU" sz="1100" kern="100" dirty="0">
                <a:effectLst/>
                <a:latin typeface="Times New Roman" panose="02020603050405020304" pitchFamily="18" charset="0"/>
                <a:ea typeface="Aptos" panose="020B0004020202020204" pitchFamily="34" charset="0"/>
                <a:cs typeface="Times New Roman" panose="02020603050405020304" pitchFamily="18" charset="0"/>
              </a:rPr>
              <a:t>Basic Pet Interaction: Provide basic care functions (feed and clean)</a:t>
            </a:r>
          </a:p>
          <a:p>
            <a:pPr marL="742950" lvl="1" indent="-285750" algn="just">
              <a:lnSpc>
                <a:spcPct val="150000"/>
              </a:lnSpc>
              <a:buSzPts val="1000"/>
              <a:buFont typeface="Courier New" panose="02070309020205020404" pitchFamily="49" charset="0"/>
              <a:buChar char="o"/>
              <a:tabLst>
                <a:tab pos="914400" algn="l"/>
              </a:tabLst>
            </a:pPr>
            <a:r>
              <a:rPr lang="en-AU" sz="1100" kern="100" dirty="0">
                <a:effectLst/>
                <a:latin typeface="Times New Roman" panose="02020603050405020304" pitchFamily="18" charset="0"/>
                <a:ea typeface="Aptos" panose="020B0004020202020204" pitchFamily="34" charset="0"/>
                <a:cs typeface="Times New Roman" panose="02020603050405020304" pitchFamily="18" charset="0"/>
              </a:rPr>
              <a:t>User account authentication: Enable user registration and login, and progress saving</a:t>
            </a:r>
          </a:p>
          <a:p>
            <a:pPr marL="742950" lvl="1" indent="-285750" algn="just">
              <a:lnSpc>
                <a:spcPct val="150000"/>
              </a:lnSpc>
              <a:buSzPts val="1000"/>
              <a:buFont typeface="Courier New" panose="02070309020205020404" pitchFamily="49" charset="0"/>
              <a:buChar char="o"/>
              <a:tabLst>
                <a:tab pos="914400" algn="l"/>
              </a:tabLst>
            </a:pPr>
            <a:r>
              <a:rPr lang="en-AU" sz="1100" kern="100" dirty="0">
                <a:effectLst/>
                <a:latin typeface="Times New Roman" panose="02020603050405020304" pitchFamily="18" charset="0"/>
                <a:ea typeface="Aptos" panose="020B0004020202020204" pitchFamily="34" charset="0"/>
                <a:cs typeface="Times New Roman" panose="02020603050405020304" pitchFamily="18" charset="0"/>
              </a:rPr>
              <a:t>Basic UI: Implement a clean, basic prototype UI for managing pets and user accounts.</a:t>
            </a:r>
          </a:p>
          <a:p>
            <a:pPr marL="342900" lvl="0" indent="-342900" algn="just">
              <a:lnSpc>
                <a:spcPct val="150000"/>
              </a:lnSpc>
              <a:spcAft>
                <a:spcPts val="800"/>
              </a:spcAft>
              <a:buSzPts val="1000"/>
              <a:buFont typeface="Symbol" panose="05050102010706020507" pitchFamily="18" charset="2"/>
              <a:buChar char=""/>
              <a:tabLst>
                <a:tab pos="457200" algn="l"/>
              </a:tabLs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Consequently, the user stories that were prioritised as must have and implemented were:</a:t>
            </a:r>
          </a:p>
          <a:p>
            <a:pPr indent="457200" algn="just">
              <a:lnSpc>
                <a:spcPct val="150000"/>
              </a:lnSpc>
              <a:spcAft>
                <a:spcPts val="800"/>
              </a:spcAf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Pet Creation and Customization:</a:t>
            </a:r>
          </a:p>
          <a:p>
            <a:pPr marL="342900" lvl="0" indent="-342900" algn="l">
              <a:lnSpc>
                <a:spcPct val="107000"/>
              </a:lnSpc>
              <a:spcAft>
                <a:spcPts val="800"/>
              </a:spcAft>
              <a:buSzPts val="1000"/>
              <a:buFont typeface="Symbol" panose="05050102010706020507" pitchFamily="18" charset="2"/>
              <a:buChar char=""/>
              <a:tabLst>
                <a:tab pos="914400" algn="l"/>
              </a:tabLs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Story ID 1: Create a new pet</a:t>
            </a:r>
          </a:p>
          <a:p>
            <a:pPr marL="342900" lvl="0" indent="-342900" algn="l">
              <a:lnSpc>
                <a:spcPct val="107000"/>
              </a:lnSpc>
              <a:spcAft>
                <a:spcPts val="800"/>
              </a:spcAft>
              <a:buSzPts val="1000"/>
              <a:buFont typeface="Symbol" panose="05050102010706020507" pitchFamily="18" charset="2"/>
              <a:buChar char=""/>
              <a:tabLst>
                <a:tab pos="914400" algn="l"/>
              </a:tabLs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Story ID 2: Customize a pet</a:t>
            </a:r>
          </a:p>
          <a:p>
            <a:pPr marL="342900" lvl="0" indent="-342900" algn="l">
              <a:lnSpc>
                <a:spcPct val="107000"/>
              </a:lnSpc>
              <a:spcAft>
                <a:spcPts val="800"/>
              </a:spcAft>
              <a:buSzPts val="1000"/>
              <a:buFont typeface="Symbol" panose="05050102010706020507" pitchFamily="18" charset="2"/>
              <a:buChar char=""/>
              <a:tabLst>
                <a:tab pos="914400" algn="l"/>
              </a:tabLs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Story ID</a:t>
            </a:r>
          </a:p>
          <a:p>
            <a:pPr marL="342900" lvl="0" indent="-342900" algn="l">
              <a:lnSpc>
                <a:spcPct val="107000"/>
              </a:lnSpc>
              <a:spcAft>
                <a:spcPts val="800"/>
              </a:spcAft>
              <a:buSzPts val="1000"/>
              <a:buFont typeface="Symbol" panose="05050102010706020507" pitchFamily="18" charset="2"/>
              <a:buChar char=""/>
              <a:tabLst>
                <a:tab pos="914400" algn="l"/>
              </a:tabLs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Story ID 5: Add a new pet to the collection</a:t>
            </a:r>
          </a:p>
          <a:p>
            <a:pPr indent="457200" algn="just">
              <a:lnSpc>
                <a:spcPct val="150000"/>
              </a:lnSpc>
              <a:spcAft>
                <a:spcPts val="800"/>
              </a:spcAf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Pet Care and Interaction:</a:t>
            </a:r>
          </a:p>
          <a:p>
            <a:pPr marL="342900" lvl="0" indent="-342900" algn="l">
              <a:lnSpc>
                <a:spcPct val="107000"/>
              </a:lnSpc>
              <a:spcAft>
                <a:spcPts val="800"/>
              </a:spcAft>
              <a:buSzPts val="1000"/>
              <a:buFont typeface="Symbol" panose="05050102010706020507" pitchFamily="18" charset="2"/>
              <a:buChar char=""/>
              <a:tabLst>
                <a:tab pos="914400" algn="l"/>
              </a:tabLs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Story ID 9: Feed a pet</a:t>
            </a:r>
          </a:p>
          <a:p>
            <a:pPr marL="342900" lvl="0" indent="-342900" algn="l">
              <a:lnSpc>
                <a:spcPct val="107000"/>
              </a:lnSpc>
              <a:spcAft>
                <a:spcPts val="800"/>
              </a:spcAft>
              <a:buSzPts val="1000"/>
              <a:buFont typeface="Symbol" panose="05050102010706020507" pitchFamily="18" charset="2"/>
              <a:buChar char=""/>
              <a:tabLst>
                <a:tab pos="914400" algn="l"/>
              </a:tabLs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Story ID 10: Clean a pet</a:t>
            </a:r>
          </a:p>
          <a:p>
            <a:pPr indent="457200" algn="just">
              <a:lnSpc>
                <a:spcPct val="150000"/>
              </a:lnSpc>
              <a:spcAft>
                <a:spcPts val="800"/>
              </a:spcAf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User Account:</a:t>
            </a:r>
          </a:p>
          <a:p>
            <a:pPr marL="342900" lvl="0" indent="-342900" algn="l">
              <a:lnSpc>
                <a:spcPct val="107000"/>
              </a:lnSpc>
              <a:spcAft>
                <a:spcPts val="800"/>
              </a:spcAft>
              <a:buSzPts val="1000"/>
              <a:buFont typeface="Symbol" panose="05050102010706020507" pitchFamily="18" charset="2"/>
              <a:buChar char=""/>
              <a:tabLst>
                <a:tab pos="914400" algn="l"/>
              </a:tabLs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Story ID 16: Account Registration/Login/Logout</a:t>
            </a:r>
          </a:p>
          <a:p>
            <a:pPr marL="342900" lvl="0" indent="-342900" algn="l">
              <a:lnSpc>
                <a:spcPct val="107000"/>
              </a:lnSpc>
              <a:spcAft>
                <a:spcPts val="800"/>
              </a:spcAft>
              <a:buSzPts val="1000"/>
              <a:buFont typeface="Symbol" panose="05050102010706020507" pitchFamily="18" charset="2"/>
              <a:buChar char=""/>
              <a:tabLst>
                <a:tab pos="914400" algn="l"/>
              </a:tabLs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Story ID 17: Account Authentication (By Password)</a:t>
            </a:r>
          </a:p>
          <a:p>
            <a:pPr marL="342900" lvl="0" indent="-342900" algn="l">
              <a:lnSpc>
                <a:spcPct val="107000"/>
              </a:lnSpc>
              <a:spcAft>
                <a:spcPts val="800"/>
              </a:spcAft>
              <a:buSzPts val="1000"/>
              <a:buFont typeface="Symbol" panose="05050102010706020507" pitchFamily="18" charset="2"/>
              <a:buChar char=""/>
              <a:tabLst>
                <a:tab pos="914400" algn="l"/>
              </a:tabLst>
            </a:pPr>
            <a:r>
              <a:rPr lang="en-AU" sz="1100" kern="100" dirty="0">
                <a:effectLst/>
                <a:latin typeface="Times New Roman" panose="02020603050405020304" pitchFamily="18" charset="0"/>
                <a:ea typeface="Aptos" panose="020B0004020202020204" pitchFamily="34" charset="0"/>
                <a:cs typeface="Arial" panose="020B0604020202020204" pitchFamily="34" charset="0"/>
              </a:rPr>
              <a:t>Story ID 18: Saving user’s progress</a:t>
            </a:r>
          </a:p>
          <a:p>
            <a:endParaRPr lang="en-AU" dirty="0"/>
          </a:p>
        </p:txBody>
      </p:sp>
      <p:sp>
        <p:nvSpPr>
          <p:cNvPr id="4" name="Slide Number Placeholder 3"/>
          <p:cNvSpPr>
            <a:spLocks noGrp="1"/>
          </p:cNvSpPr>
          <p:nvPr>
            <p:ph type="sldNum" sz="quarter" idx="5"/>
          </p:nvPr>
        </p:nvSpPr>
        <p:spPr/>
        <p:txBody>
          <a:bodyPr/>
          <a:lstStyle/>
          <a:p>
            <a:fld id="{639F5D80-2FB9-41BD-95A6-90E4EE29CED7}" type="slidenum">
              <a:rPr lang="en-AU" smtClean="0"/>
              <a:t>4</a:t>
            </a:fld>
            <a:endParaRPr lang="en-AU"/>
          </a:p>
        </p:txBody>
      </p:sp>
    </p:spTree>
    <p:extLst>
      <p:ext uri="{BB962C8B-B14F-4D97-AF65-F5344CB8AC3E}">
        <p14:creationId xmlns:p14="http://schemas.microsoft.com/office/powerpoint/2010/main" val="33406251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C81A0-FB7A-4357-8B37-1EC930D1E098}"/>
              </a:ext>
            </a:extLst>
          </p:cNvPr>
          <p:cNvSpPr>
            <a:spLocks noGrp="1"/>
          </p:cNvSpPr>
          <p:nvPr>
            <p:ph type="ctrTitle"/>
          </p:nvPr>
        </p:nvSpPr>
        <p:spPr>
          <a:xfrm>
            <a:off x="762000" y="1523999"/>
            <a:ext cx="10668000" cy="1985963"/>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D3C075C-7238-4F43-87E7-63A35BE6900C}"/>
              </a:ext>
            </a:extLst>
          </p:cNvPr>
          <p:cNvSpPr>
            <a:spLocks noGrp="1"/>
          </p:cNvSpPr>
          <p:nvPr>
            <p:ph type="subTitle" idx="1"/>
          </p:nvPr>
        </p:nvSpPr>
        <p:spPr>
          <a:xfrm>
            <a:off x="762000" y="3809999"/>
            <a:ext cx="10667998" cy="1985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AB67EEB-ABA8-4DA9-803B-0C6CD8A1284C}"/>
              </a:ext>
            </a:extLst>
          </p:cNvPr>
          <p:cNvSpPr>
            <a:spLocks noGrp="1"/>
          </p:cNvSpPr>
          <p:nvPr>
            <p:ph type="dt" sz="half" idx="10"/>
          </p:nvPr>
        </p:nvSpPr>
        <p:spPr/>
        <p:txBody>
          <a:bodyPr anchor="b" anchorCtr="0"/>
          <a:lstStyle/>
          <a:p>
            <a:fld id="{F4D57BDD-E64A-4D27-8978-82FFCA18A12C}" type="datetimeFigureOut">
              <a:rPr lang="en-US" smtClean="0"/>
              <a:t>9/22/2024</a:t>
            </a:fld>
            <a:endParaRPr lang="en-US"/>
          </a:p>
        </p:txBody>
      </p:sp>
      <p:sp>
        <p:nvSpPr>
          <p:cNvPr id="5" name="Footer Placeholder 4">
            <a:extLst>
              <a:ext uri="{FF2B5EF4-FFF2-40B4-BE49-F238E27FC236}">
                <a16:creationId xmlns:a16="http://schemas.microsoft.com/office/drawing/2014/main" id="{0FCFD314-1E75-41B9-A585-4F4A32A347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0CC8E8-C649-4A81-BF53-F078B2A98453}"/>
              </a:ext>
            </a:extLst>
          </p:cNvPr>
          <p:cNvSpPr>
            <a:spLocks noGrp="1"/>
          </p:cNvSpPr>
          <p:nvPr>
            <p:ph type="sldNum" sz="quarter" idx="12"/>
          </p:nvPr>
        </p:nvSpPr>
        <p:spPr/>
        <p:txBody>
          <a:bodyPr/>
          <a:lstStyle/>
          <a:p>
            <a:fld id="{D643A852-0206-46AC-B0EB-645612933129}" type="slidenum">
              <a:rPr lang="en-US" smtClean="0"/>
              <a:t>‹#›</a:t>
            </a:fld>
            <a:endParaRPr lang="en-US" dirty="0"/>
          </a:p>
        </p:txBody>
      </p:sp>
    </p:spTree>
    <p:extLst>
      <p:ext uri="{BB962C8B-B14F-4D97-AF65-F5344CB8AC3E}">
        <p14:creationId xmlns:p14="http://schemas.microsoft.com/office/powerpoint/2010/main" val="37117950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CE73F-2F7C-4941-9B13-ACB43A4983EC}"/>
              </a:ext>
            </a:extLst>
          </p:cNvPr>
          <p:cNvSpPr>
            <a:spLocks noGrp="1"/>
          </p:cNvSpPr>
          <p:nvPr>
            <p:ph type="title"/>
          </p:nvPr>
        </p:nvSpPr>
        <p:spPr>
          <a:xfrm>
            <a:off x="762000" y="1524000"/>
            <a:ext cx="9144000" cy="1523999"/>
          </a:xfr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8BC107E-F2BE-4057-B06B-1E50FD12B561}"/>
              </a:ext>
            </a:extLst>
          </p:cNvPr>
          <p:cNvSpPr>
            <a:spLocks noGrp="1"/>
          </p:cNvSpPr>
          <p:nvPr>
            <p:ph type="body" orient="vert" idx="1"/>
          </p:nvPr>
        </p:nvSpPr>
        <p:spPr>
          <a:xfrm>
            <a:off x="762000" y="3048000"/>
            <a:ext cx="10668000" cy="3048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3B9D7D8-1932-4215-A6E0-C16DA0DDB8B8}"/>
              </a:ext>
            </a:extLst>
          </p:cNvPr>
          <p:cNvSpPr>
            <a:spLocks noGrp="1"/>
          </p:cNvSpPr>
          <p:nvPr>
            <p:ph type="dt" sz="half" idx="10"/>
          </p:nvPr>
        </p:nvSpPr>
        <p:spPr/>
        <p:txBody>
          <a:bodyPr/>
          <a:lstStyle/>
          <a:p>
            <a:fld id="{F4D57BDD-E64A-4D27-8978-82FFCA18A12C}" type="datetimeFigureOut">
              <a:rPr lang="en-US" smtClean="0"/>
              <a:t>9/22/2024</a:t>
            </a:fld>
            <a:endParaRPr lang="en-US"/>
          </a:p>
        </p:txBody>
      </p:sp>
      <p:sp>
        <p:nvSpPr>
          <p:cNvPr id="5" name="Footer Placeholder 4">
            <a:extLst>
              <a:ext uri="{FF2B5EF4-FFF2-40B4-BE49-F238E27FC236}">
                <a16:creationId xmlns:a16="http://schemas.microsoft.com/office/drawing/2014/main" id="{4378B662-65E3-47B2-AD95-B041B57F3B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93DBC5-88B5-4F2A-A0E3-752CB421737A}"/>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472844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B6599DF-5B13-4800-ADD7-3A2A2F1C4889}"/>
              </a:ext>
            </a:extLst>
          </p:cNvPr>
          <p:cNvSpPr>
            <a:spLocks noGrp="1"/>
          </p:cNvSpPr>
          <p:nvPr>
            <p:ph type="title" orient="vert"/>
          </p:nvPr>
        </p:nvSpPr>
        <p:spPr>
          <a:xfrm>
            <a:off x="8724900" y="1523999"/>
            <a:ext cx="2705100" cy="4572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B191E12-22D9-4DA9-A336-EA6A8B9B55B8}"/>
              </a:ext>
            </a:extLst>
          </p:cNvPr>
          <p:cNvSpPr>
            <a:spLocks noGrp="1"/>
          </p:cNvSpPr>
          <p:nvPr>
            <p:ph type="body" orient="vert" idx="1"/>
          </p:nvPr>
        </p:nvSpPr>
        <p:spPr>
          <a:xfrm>
            <a:off x="762000" y="1524000"/>
            <a:ext cx="7620000" cy="4572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22A1D5-B7EF-43A4-81EF-B5A7EA35616B}"/>
              </a:ext>
            </a:extLst>
          </p:cNvPr>
          <p:cNvSpPr>
            <a:spLocks noGrp="1"/>
          </p:cNvSpPr>
          <p:nvPr>
            <p:ph type="dt" sz="half" idx="10"/>
          </p:nvPr>
        </p:nvSpPr>
        <p:spPr/>
        <p:txBody>
          <a:bodyPr/>
          <a:lstStyle/>
          <a:p>
            <a:fld id="{F4D57BDD-E64A-4D27-8978-82FFCA18A12C}" type="datetimeFigureOut">
              <a:rPr lang="en-US" smtClean="0"/>
              <a:t>9/22/2024</a:t>
            </a:fld>
            <a:endParaRPr lang="en-US"/>
          </a:p>
        </p:txBody>
      </p:sp>
      <p:sp>
        <p:nvSpPr>
          <p:cNvPr id="5" name="Footer Placeholder 4">
            <a:extLst>
              <a:ext uri="{FF2B5EF4-FFF2-40B4-BE49-F238E27FC236}">
                <a16:creationId xmlns:a16="http://schemas.microsoft.com/office/drawing/2014/main" id="{66809DFB-4410-42BF-B886-C984E3A53F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6487E8-E9A0-429E-88E5-34B1BE86BD23}"/>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6995442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6A6-C260-4F8B-99DF-249C907BE5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536F8CB-5C97-4437-A672-4E43D0E5AE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90C990-05C1-4ECD-A899-722057AEA630}"/>
              </a:ext>
            </a:extLst>
          </p:cNvPr>
          <p:cNvSpPr>
            <a:spLocks noGrp="1"/>
          </p:cNvSpPr>
          <p:nvPr>
            <p:ph type="dt" sz="half" idx="10"/>
          </p:nvPr>
        </p:nvSpPr>
        <p:spPr/>
        <p:txBody>
          <a:bodyPr/>
          <a:lstStyle/>
          <a:p>
            <a:fld id="{F4D57BDD-E64A-4D27-8978-82FFCA18A12C}" type="datetimeFigureOut">
              <a:rPr lang="en-US" smtClean="0"/>
              <a:t>9/22/2024</a:t>
            </a:fld>
            <a:endParaRPr lang="en-US"/>
          </a:p>
        </p:txBody>
      </p:sp>
      <p:sp>
        <p:nvSpPr>
          <p:cNvPr id="5" name="Footer Placeholder 4">
            <a:extLst>
              <a:ext uri="{FF2B5EF4-FFF2-40B4-BE49-F238E27FC236}">
                <a16:creationId xmlns:a16="http://schemas.microsoft.com/office/drawing/2014/main" id="{C5E9811C-37A0-4DD1-8607-EFD4226E5D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CAB506-9570-4D3E-804F-A184A73DBCE6}"/>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241569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569B8-DEA4-4F12-9078-ECD731F2AC92}"/>
              </a:ext>
            </a:extLst>
          </p:cNvPr>
          <p:cNvSpPr>
            <a:spLocks noGrp="1"/>
          </p:cNvSpPr>
          <p:nvPr>
            <p:ph type="title"/>
          </p:nvPr>
        </p:nvSpPr>
        <p:spPr>
          <a:xfrm>
            <a:off x="762000" y="1530351"/>
            <a:ext cx="10668000" cy="2279650"/>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A0D1F3B-E79C-4822-999D-205B0E76C66F}"/>
              </a:ext>
            </a:extLst>
          </p:cNvPr>
          <p:cNvSpPr>
            <a:spLocks noGrp="1"/>
          </p:cNvSpPr>
          <p:nvPr>
            <p:ph type="body" idx="1"/>
          </p:nvPr>
        </p:nvSpPr>
        <p:spPr>
          <a:xfrm>
            <a:off x="762000" y="4589464"/>
            <a:ext cx="10668000" cy="1183184"/>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A145166-621E-4C71-A40F-64E514536729}"/>
              </a:ext>
            </a:extLst>
          </p:cNvPr>
          <p:cNvSpPr>
            <a:spLocks noGrp="1"/>
          </p:cNvSpPr>
          <p:nvPr>
            <p:ph type="dt" sz="half" idx="10"/>
          </p:nvPr>
        </p:nvSpPr>
        <p:spPr/>
        <p:txBody>
          <a:bodyPr/>
          <a:lstStyle/>
          <a:p>
            <a:fld id="{F4D57BDD-E64A-4D27-8978-82FFCA18A12C}" type="datetimeFigureOut">
              <a:rPr lang="en-US" smtClean="0"/>
              <a:t>9/22/2024</a:t>
            </a:fld>
            <a:endParaRPr lang="en-US"/>
          </a:p>
        </p:txBody>
      </p:sp>
      <p:sp>
        <p:nvSpPr>
          <p:cNvPr id="5" name="Footer Placeholder 4">
            <a:extLst>
              <a:ext uri="{FF2B5EF4-FFF2-40B4-BE49-F238E27FC236}">
                <a16:creationId xmlns:a16="http://schemas.microsoft.com/office/drawing/2014/main" id="{44B8A175-E39F-477F-997B-99FF8677A5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9115F-5456-4FA3-8484-B1806E7C48C7}"/>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1174371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88BC5C-CCF0-4BA5-B102-213AC6FD5A48}"/>
              </a:ext>
            </a:extLst>
          </p:cNvPr>
          <p:cNvSpPr>
            <a:spLocks noGrp="1"/>
          </p:cNvSpPr>
          <p:nvPr>
            <p:ph type="title"/>
          </p:nvPr>
        </p:nvSpPr>
        <p:spPr>
          <a:xfrm>
            <a:off x="762000" y="1524000"/>
            <a:ext cx="9144000" cy="126364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2237E63-3B4F-4C2F-A87C-9533227EB684}"/>
              </a:ext>
            </a:extLst>
          </p:cNvPr>
          <p:cNvSpPr>
            <a:spLocks noGrp="1"/>
          </p:cNvSpPr>
          <p:nvPr>
            <p:ph sz="half" idx="1"/>
          </p:nvPr>
        </p:nvSpPr>
        <p:spPr>
          <a:xfrm>
            <a:off x="762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78ACE3E-2FED-4289-B138-3EC2826909F5}"/>
              </a:ext>
            </a:extLst>
          </p:cNvPr>
          <p:cNvSpPr>
            <a:spLocks noGrp="1"/>
          </p:cNvSpPr>
          <p:nvPr>
            <p:ph sz="half" idx="2"/>
          </p:nvPr>
        </p:nvSpPr>
        <p:spPr>
          <a:xfrm>
            <a:off x="6858000" y="3048000"/>
            <a:ext cx="4572000"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555DB51-20DA-4BEF-90BA-DDD37DC080CF}"/>
              </a:ext>
            </a:extLst>
          </p:cNvPr>
          <p:cNvSpPr>
            <a:spLocks noGrp="1"/>
          </p:cNvSpPr>
          <p:nvPr>
            <p:ph type="dt" sz="half" idx="10"/>
          </p:nvPr>
        </p:nvSpPr>
        <p:spPr/>
        <p:txBody>
          <a:bodyPr/>
          <a:lstStyle/>
          <a:p>
            <a:fld id="{F4D57BDD-E64A-4D27-8978-82FFCA18A12C}" type="datetimeFigureOut">
              <a:rPr lang="en-US" smtClean="0"/>
              <a:t>9/22/2024</a:t>
            </a:fld>
            <a:endParaRPr lang="en-US"/>
          </a:p>
        </p:txBody>
      </p:sp>
      <p:sp>
        <p:nvSpPr>
          <p:cNvPr id="6" name="Footer Placeholder 5">
            <a:extLst>
              <a:ext uri="{FF2B5EF4-FFF2-40B4-BE49-F238E27FC236}">
                <a16:creationId xmlns:a16="http://schemas.microsoft.com/office/drawing/2014/main" id="{506D22E1-F0DB-4CB7-B2E3-D578EEAA6E5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C29146B-54D6-4291-8EA2-6430024824AE}"/>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860315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4AE7-507A-4E14-96E2-5412FF8EA283}"/>
              </a:ext>
            </a:extLst>
          </p:cNvPr>
          <p:cNvSpPr>
            <a:spLocks noGrp="1"/>
          </p:cNvSpPr>
          <p:nvPr>
            <p:ph type="title"/>
          </p:nvPr>
        </p:nvSpPr>
        <p:spPr>
          <a:xfrm>
            <a:off x="762000" y="1527048"/>
            <a:ext cx="10668000" cy="758952"/>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EDEEE83-2945-4C22-9597-57F1F1262841}"/>
              </a:ext>
            </a:extLst>
          </p:cNvPr>
          <p:cNvSpPr>
            <a:spLocks noGrp="1"/>
          </p:cNvSpPr>
          <p:nvPr>
            <p:ph type="body" idx="1"/>
          </p:nvPr>
        </p:nvSpPr>
        <p:spPr>
          <a:xfrm>
            <a:off x="762000" y="2285999"/>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CC2494D-AD1D-4CB7-A17C-B69079113D71}"/>
              </a:ext>
            </a:extLst>
          </p:cNvPr>
          <p:cNvSpPr>
            <a:spLocks noGrp="1"/>
          </p:cNvSpPr>
          <p:nvPr>
            <p:ph sz="half" idx="2"/>
          </p:nvPr>
        </p:nvSpPr>
        <p:spPr>
          <a:xfrm>
            <a:off x="762001" y="3059113"/>
            <a:ext cx="4572000"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B23E4950-830D-4EE3-9F51-DD730255E0CD}"/>
              </a:ext>
            </a:extLst>
          </p:cNvPr>
          <p:cNvSpPr>
            <a:spLocks noGrp="1"/>
          </p:cNvSpPr>
          <p:nvPr>
            <p:ph type="body" sz="quarter" idx="3"/>
          </p:nvPr>
        </p:nvSpPr>
        <p:spPr>
          <a:xfrm>
            <a:off x="6857998" y="2286000"/>
            <a:ext cx="4572001"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6F244AA-BDAA-4FDD-B742-449DF905730C}"/>
              </a:ext>
            </a:extLst>
          </p:cNvPr>
          <p:cNvSpPr>
            <a:spLocks noGrp="1"/>
          </p:cNvSpPr>
          <p:nvPr>
            <p:ph sz="quarter" idx="4"/>
          </p:nvPr>
        </p:nvSpPr>
        <p:spPr>
          <a:xfrm>
            <a:off x="6858000" y="3059113"/>
            <a:ext cx="4571998" cy="30368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6B78494-ECE0-41D2-97E2-CFAC0434A8B8}"/>
              </a:ext>
            </a:extLst>
          </p:cNvPr>
          <p:cNvSpPr>
            <a:spLocks noGrp="1"/>
          </p:cNvSpPr>
          <p:nvPr>
            <p:ph type="dt" sz="half" idx="10"/>
          </p:nvPr>
        </p:nvSpPr>
        <p:spPr/>
        <p:txBody>
          <a:bodyPr/>
          <a:lstStyle/>
          <a:p>
            <a:fld id="{F4D57BDD-E64A-4D27-8978-82FFCA18A12C}" type="datetimeFigureOut">
              <a:rPr lang="en-US" smtClean="0"/>
              <a:t>9/22/2024</a:t>
            </a:fld>
            <a:endParaRPr lang="en-US"/>
          </a:p>
        </p:txBody>
      </p:sp>
      <p:sp>
        <p:nvSpPr>
          <p:cNvPr id="8" name="Footer Placeholder 7">
            <a:extLst>
              <a:ext uri="{FF2B5EF4-FFF2-40B4-BE49-F238E27FC236}">
                <a16:creationId xmlns:a16="http://schemas.microsoft.com/office/drawing/2014/main" id="{185E4C20-6CC5-4259-B554-B19F1A7AA0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09AB13-CCCC-4074-9B66-CE0B37902E3F}"/>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1224237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FB5FF-4FD1-4CE4-BBC5-E6402FE06F0C}"/>
              </a:ext>
            </a:extLst>
          </p:cNvPr>
          <p:cNvSpPr>
            <a:spLocks noGrp="1"/>
          </p:cNvSpPr>
          <p:nvPr>
            <p:ph type="title"/>
          </p:nvPr>
        </p:nvSpPr>
        <p:spPr>
          <a:xfrm>
            <a:off x="762000" y="1524000"/>
            <a:ext cx="9144000" cy="381000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E71AAD-C5B9-485B-84DD-60DAFD5F18BC}"/>
              </a:ext>
            </a:extLst>
          </p:cNvPr>
          <p:cNvSpPr>
            <a:spLocks noGrp="1"/>
          </p:cNvSpPr>
          <p:nvPr>
            <p:ph type="dt" sz="half" idx="10"/>
          </p:nvPr>
        </p:nvSpPr>
        <p:spPr/>
        <p:txBody>
          <a:bodyPr/>
          <a:lstStyle/>
          <a:p>
            <a:fld id="{F4D57BDD-E64A-4D27-8978-82FFCA18A12C}" type="datetimeFigureOut">
              <a:rPr lang="en-US" smtClean="0"/>
              <a:t>9/22/2024</a:t>
            </a:fld>
            <a:endParaRPr lang="en-US"/>
          </a:p>
        </p:txBody>
      </p:sp>
      <p:sp>
        <p:nvSpPr>
          <p:cNvPr id="4" name="Footer Placeholder 3">
            <a:extLst>
              <a:ext uri="{FF2B5EF4-FFF2-40B4-BE49-F238E27FC236}">
                <a16:creationId xmlns:a16="http://schemas.microsoft.com/office/drawing/2014/main" id="{9B7CACFF-0406-4EE2-9E8F-F594B952C2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52A47E-1990-4B6B-BCCB-75B6F213A8ED}"/>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8068211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EC8FE4C-64F1-4C88-9D30-17F8131ED627}"/>
              </a:ext>
            </a:extLst>
          </p:cNvPr>
          <p:cNvSpPr>
            <a:spLocks noGrp="1"/>
          </p:cNvSpPr>
          <p:nvPr>
            <p:ph type="dt" sz="half" idx="10"/>
          </p:nvPr>
        </p:nvSpPr>
        <p:spPr/>
        <p:txBody>
          <a:bodyPr/>
          <a:lstStyle/>
          <a:p>
            <a:fld id="{F4D57BDD-E64A-4D27-8978-82FFCA18A12C}" type="datetimeFigureOut">
              <a:rPr lang="en-US" smtClean="0"/>
              <a:t>9/22/2024</a:t>
            </a:fld>
            <a:endParaRPr lang="en-US"/>
          </a:p>
        </p:txBody>
      </p:sp>
      <p:sp>
        <p:nvSpPr>
          <p:cNvPr id="3" name="Footer Placeholder 2">
            <a:extLst>
              <a:ext uri="{FF2B5EF4-FFF2-40B4-BE49-F238E27FC236}">
                <a16:creationId xmlns:a16="http://schemas.microsoft.com/office/drawing/2014/main" id="{D25D8FB3-6FA4-40A7-BDBF-76CD0F22FE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6649F41-A021-4490-BB80-C89DF0293708}"/>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23461628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CEF60-874B-45DE-BF65-CF0D08577588}"/>
              </a:ext>
            </a:extLst>
          </p:cNvPr>
          <p:cNvSpPr>
            <a:spLocks noGrp="1"/>
          </p:cNvSpPr>
          <p:nvPr>
            <p:ph type="title"/>
          </p:nvPr>
        </p:nvSpPr>
        <p:spPr>
          <a:xfrm>
            <a:off x="762000" y="1524000"/>
            <a:ext cx="3821113" cy="1524000"/>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CD757B0-722D-425F-8BD4-9CD9093BCBF5}"/>
              </a:ext>
            </a:extLst>
          </p:cNvPr>
          <p:cNvSpPr>
            <a:spLocks noGrp="1"/>
          </p:cNvSpPr>
          <p:nvPr>
            <p:ph idx="1"/>
          </p:nvPr>
        </p:nvSpPr>
        <p:spPr>
          <a:xfrm>
            <a:off x="5334000" y="1524000"/>
            <a:ext cx="6096000" cy="3810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DB0F60-AADF-41C3-8BFC-B405E0A3F9AC}"/>
              </a:ext>
            </a:extLst>
          </p:cNvPr>
          <p:cNvSpPr>
            <a:spLocks noGrp="1"/>
          </p:cNvSpPr>
          <p:nvPr>
            <p:ph type="body" sz="half" idx="2"/>
          </p:nvPr>
        </p:nvSpPr>
        <p:spPr>
          <a:xfrm>
            <a:off x="762000" y="3048000"/>
            <a:ext cx="3821113"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FAB1E11-97B6-42FD-9F45-6EDC3B83FABD}"/>
              </a:ext>
            </a:extLst>
          </p:cNvPr>
          <p:cNvSpPr>
            <a:spLocks noGrp="1"/>
          </p:cNvSpPr>
          <p:nvPr>
            <p:ph type="dt" sz="half" idx="10"/>
          </p:nvPr>
        </p:nvSpPr>
        <p:spPr/>
        <p:txBody>
          <a:bodyPr/>
          <a:lstStyle/>
          <a:p>
            <a:fld id="{F4D57BDD-E64A-4D27-8978-82FFCA18A12C}" type="datetimeFigureOut">
              <a:rPr lang="en-US" smtClean="0"/>
              <a:t>9/22/2024</a:t>
            </a:fld>
            <a:endParaRPr lang="en-US"/>
          </a:p>
        </p:txBody>
      </p:sp>
      <p:sp>
        <p:nvSpPr>
          <p:cNvPr id="6" name="Footer Placeholder 5">
            <a:extLst>
              <a:ext uri="{FF2B5EF4-FFF2-40B4-BE49-F238E27FC236}">
                <a16:creationId xmlns:a16="http://schemas.microsoft.com/office/drawing/2014/main" id="{E14D7DA9-F910-4337-99A2-91F4EA361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93A2F2-339E-4406-9A90-534A38C5A069}"/>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863759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71599-6E07-4A55-9B93-4CA5EFE3FD76}"/>
              </a:ext>
            </a:extLst>
          </p:cNvPr>
          <p:cNvSpPr>
            <a:spLocks noGrp="1"/>
          </p:cNvSpPr>
          <p:nvPr>
            <p:ph type="title"/>
          </p:nvPr>
        </p:nvSpPr>
        <p:spPr>
          <a:xfrm>
            <a:off x="762001" y="1524000"/>
            <a:ext cx="3810000" cy="15240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2C2D26-DACA-4941-955E-18F7E236758C}"/>
              </a:ext>
            </a:extLst>
          </p:cNvPr>
          <p:cNvSpPr>
            <a:spLocks noGrp="1"/>
          </p:cNvSpPr>
          <p:nvPr>
            <p:ph type="pic" idx="1"/>
          </p:nvPr>
        </p:nvSpPr>
        <p:spPr>
          <a:xfrm>
            <a:off x="5333999" y="1524000"/>
            <a:ext cx="6095999" cy="3810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27EDB26D-C5B0-41D6-A75F-F89A87BE243A}"/>
              </a:ext>
            </a:extLst>
          </p:cNvPr>
          <p:cNvSpPr>
            <a:spLocks noGrp="1"/>
          </p:cNvSpPr>
          <p:nvPr>
            <p:ph type="body" sz="half" idx="2"/>
          </p:nvPr>
        </p:nvSpPr>
        <p:spPr>
          <a:xfrm>
            <a:off x="762001" y="3048000"/>
            <a:ext cx="3810000" cy="3048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79304B6-48DF-41FA-A089-8C83BBA63673}"/>
              </a:ext>
            </a:extLst>
          </p:cNvPr>
          <p:cNvSpPr>
            <a:spLocks noGrp="1"/>
          </p:cNvSpPr>
          <p:nvPr>
            <p:ph type="dt" sz="half" idx="10"/>
          </p:nvPr>
        </p:nvSpPr>
        <p:spPr/>
        <p:txBody>
          <a:bodyPr/>
          <a:lstStyle/>
          <a:p>
            <a:fld id="{F4D57BDD-E64A-4D27-8978-82FFCA18A12C}" type="datetimeFigureOut">
              <a:rPr lang="en-US" smtClean="0"/>
              <a:t>9/22/2024</a:t>
            </a:fld>
            <a:endParaRPr lang="en-US"/>
          </a:p>
        </p:txBody>
      </p:sp>
      <p:sp>
        <p:nvSpPr>
          <p:cNvPr id="6" name="Footer Placeholder 5">
            <a:extLst>
              <a:ext uri="{FF2B5EF4-FFF2-40B4-BE49-F238E27FC236}">
                <a16:creationId xmlns:a16="http://schemas.microsoft.com/office/drawing/2014/main" id="{14DFB82F-A17A-4BC7-A522-CD934BC35C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CC530C-8824-4BE3-884E-2AFF30B572BC}"/>
              </a:ext>
            </a:extLst>
          </p:cNvPr>
          <p:cNvSpPr>
            <a:spLocks noGrp="1"/>
          </p:cNvSpPr>
          <p:nvPr>
            <p:ph type="sldNum" sz="quarter" idx="12"/>
          </p:nvPr>
        </p:nvSpPr>
        <p:spPr/>
        <p:txBody>
          <a:bodyPr/>
          <a:lstStyle/>
          <a:p>
            <a:fld id="{D643A852-0206-46AC-B0EB-645612933129}" type="slidenum">
              <a:rPr lang="en-US" smtClean="0"/>
              <a:t>‹#›</a:t>
            </a:fld>
            <a:endParaRPr lang="en-US"/>
          </a:p>
        </p:txBody>
      </p:sp>
    </p:spTree>
    <p:extLst>
      <p:ext uri="{BB962C8B-B14F-4D97-AF65-F5344CB8AC3E}">
        <p14:creationId xmlns:p14="http://schemas.microsoft.com/office/powerpoint/2010/main" val="37620291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80DEEA"/>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1B49B9-8C94-4604-AEEE-CB5051962D27}"/>
              </a:ext>
            </a:extLst>
          </p:cNvPr>
          <p:cNvSpPr>
            <a:spLocks noGrp="1"/>
          </p:cNvSpPr>
          <p:nvPr>
            <p:ph type="title"/>
          </p:nvPr>
        </p:nvSpPr>
        <p:spPr>
          <a:xfrm>
            <a:off x="762000" y="1524000"/>
            <a:ext cx="9144000" cy="1263649"/>
          </a:xfrm>
          <a:prstGeom prst="rect">
            <a:avLst/>
          </a:prstGeom>
        </p:spPr>
        <p:txBody>
          <a:bodyPr vert="horz" lIns="91440" tIns="45720" rIns="91440" bIns="4572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9C3204E-CAF5-48A1-928F-757507EC48C4}"/>
              </a:ext>
            </a:extLst>
          </p:cNvPr>
          <p:cNvSpPr>
            <a:spLocks noGrp="1"/>
          </p:cNvSpPr>
          <p:nvPr>
            <p:ph type="body" idx="1"/>
          </p:nvPr>
        </p:nvSpPr>
        <p:spPr>
          <a:xfrm>
            <a:off x="762000" y="3047999"/>
            <a:ext cx="10668000" cy="30480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9540D12-4B42-4790-8677-C9250F3CDDCF}"/>
              </a:ext>
            </a:extLst>
          </p:cNvPr>
          <p:cNvSpPr>
            <a:spLocks noGrp="1"/>
          </p:cNvSpPr>
          <p:nvPr>
            <p:ph type="dt" sz="half" idx="2"/>
          </p:nvPr>
        </p:nvSpPr>
        <p:spPr>
          <a:xfrm>
            <a:off x="762000" y="401594"/>
            <a:ext cx="3048000" cy="365125"/>
          </a:xfrm>
          <a:prstGeom prst="rect">
            <a:avLst/>
          </a:prstGeom>
        </p:spPr>
        <p:txBody>
          <a:bodyPr vert="horz" lIns="91440" tIns="45720" rIns="91440" bIns="45720" rtlCol="0" anchor="b" anchorCtr="0"/>
          <a:lstStyle>
            <a:lvl1pPr algn="l">
              <a:defRPr sz="900">
                <a:solidFill>
                  <a:schemeClr val="tx1"/>
                </a:solidFill>
              </a:defRPr>
            </a:lvl1pPr>
          </a:lstStyle>
          <a:p>
            <a:fld id="{F4D57BDD-E64A-4D27-8978-82FFCA18A12C}" type="datetimeFigureOut">
              <a:rPr lang="en-US" smtClean="0"/>
              <a:pPr/>
              <a:t>9/22/2024</a:t>
            </a:fld>
            <a:endParaRPr lang="en-US" dirty="0"/>
          </a:p>
        </p:txBody>
      </p:sp>
      <p:sp>
        <p:nvSpPr>
          <p:cNvPr id="5" name="Footer Placeholder 4">
            <a:extLst>
              <a:ext uri="{FF2B5EF4-FFF2-40B4-BE49-F238E27FC236}">
                <a16:creationId xmlns:a16="http://schemas.microsoft.com/office/drawing/2014/main" id="{022B17CD-6C27-4CD1-B20D-EA4B8E54F4FD}"/>
              </a:ext>
            </a:extLst>
          </p:cNvPr>
          <p:cNvSpPr>
            <a:spLocks noGrp="1"/>
          </p:cNvSpPr>
          <p:nvPr>
            <p:ph type="ftr" sz="quarter" idx="3"/>
          </p:nvPr>
        </p:nvSpPr>
        <p:spPr>
          <a:xfrm>
            <a:off x="6858000" y="6096000"/>
            <a:ext cx="4572000" cy="365125"/>
          </a:xfrm>
          <a:prstGeom prst="rect">
            <a:avLst/>
          </a:prstGeom>
        </p:spPr>
        <p:txBody>
          <a:bodyPr vert="horz" lIns="91440" tIns="45720" rIns="91440" bIns="45720" rtlCol="0" anchor="t" anchorCtr="0"/>
          <a:lstStyle>
            <a:lvl1pPr algn="r">
              <a:defRPr sz="8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C03A934F-C817-4C99-A2CF-C763A3F20627}"/>
              </a:ext>
            </a:extLst>
          </p:cNvPr>
          <p:cNvSpPr>
            <a:spLocks noGrp="1"/>
          </p:cNvSpPr>
          <p:nvPr>
            <p:ph type="sldNum" sz="quarter" idx="4"/>
          </p:nvPr>
        </p:nvSpPr>
        <p:spPr>
          <a:xfrm>
            <a:off x="9144000" y="401594"/>
            <a:ext cx="2286000" cy="762000"/>
          </a:xfrm>
          <a:prstGeom prst="rect">
            <a:avLst/>
          </a:prstGeom>
        </p:spPr>
        <p:txBody>
          <a:bodyPr vert="horz" lIns="91440" tIns="45720" rIns="91440" bIns="45720" rtlCol="0" anchor="t" anchorCtr="0"/>
          <a:lstStyle>
            <a:lvl1pPr algn="r">
              <a:defRPr sz="3600">
                <a:solidFill>
                  <a:schemeClr val="tx1"/>
                </a:solidFill>
                <a:latin typeface="+mj-lt"/>
              </a:defRPr>
            </a:lvl1pPr>
          </a:lstStyle>
          <a:p>
            <a:fld id="{D643A852-0206-46AC-B0EB-645612933129}" type="slidenum">
              <a:rPr lang="en-US" smtClean="0"/>
              <a:pPr/>
              <a:t>‹#›</a:t>
            </a:fld>
            <a:endParaRPr lang="en-US" dirty="0"/>
          </a:p>
        </p:txBody>
      </p:sp>
    </p:spTree>
    <p:extLst>
      <p:ext uri="{BB962C8B-B14F-4D97-AF65-F5344CB8AC3E}">
        <p14:creationId xmlns:p14="http://schemas.microsoft.com/office/powerpoint/2010/main" val="1654040694"/>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jpe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2.xml"/><Relationship Id="rId7" Type="http://schemas.openxmlformats.org/officeDocument/2006/relationships/diagramLayout" Target="../diagrams/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Data" Target="../diagrams/data1.xml"/><Relationship Id="rId11" Type="http://schemas.openxmlformats.org/officeDocument/2006/relationships/image" Target="../media/image4.png"/><Relationship Id="rId5" Type="http://schemas.openxmlformats.org/officeDocument/2006/relationships/image" Target="../media/image2.jpeg"/><Relationship Id="rId10" Type="http://schemas.microsoft.com/office/2007/relationships/diagramDrawing" Target="../diagrams/drawing1.xml"/><Relationship Id="rId4" Type="http://schemas.openxmlformats.org/officeDocument/2006/relationships/notesSlide" Target="../notesSlides/notesSlide2.xml"/><Relationship Id="rId9" Type="http://schemas.openxmlformats.org/officeDocument/2006/relationships/diagramColors" Target="../diagrams/colors1.xml"/></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4.png"/><Relationship Id="rId4" Type="http://schemas.openxmlformats.org/officeDocument/2006/relationships/notesSlide" Target="../notesSlides/notesSlide3.xml"/><Relationship Id="rId9" Type="http://schemas.microsoft.com/office/2007/relationships/diagramDrawing" Target="../diagrams/drawing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xml"/><Relationship Id="rId7" Type="http://schemas.openxmlformats.org/officeDocument/2006/relationships/image" Target="../media/image14.jp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A71C63-00CB-4DFC-A885-D38E3DEFB882}"/>
              </a:ext>
            </a:extLst>
          </p:cNvPr>
          <p:cNvSpPr>
            <a:spLocks noGrp="1"/>
          </p:cNvSpPr>
          <p:nvPr>
            <p:ph type="ctrTitle"/>
          </p:nvPr>
        </p:nvSpPr>
        <p:spPr>
          <a:xfrm>
            <a:off x="762000" y="1062039"/>
            <a:ext cx="2952750" cy="2817438"/>
          </a:xfrm>
        </p:spPr>
        <p:txBody>
          <a:bodyPr>
            <a:normAutofit/>
          </a:bodyPr>
          <a:lstStyle/>
          <a:p>
            <a:pPr algn="l"/>
            <a:r>
              <a:rPr lang="en-AU" sz="5000" dirty="0">
                <a:solidFill>
                  <a:schemeClr val="bg1"/>
                </a:solidFill>
              </a:rPr>
              <a:t>Virtual Pet Simulator</a:t>
            </a:r>
          </a:p>
        </p:txBody>
      </p:sp>
      <p:sp>
        <p:nvSpPr>
          <p:cNvPr id="3" name="Subtitle 2">
            <a:extLst>
              <a:ext uri="{FF2B5EF4-FFF2-40B4-BE49-F238E27FC236}">
                <a16:creationId xmlns:a16="http://schemas.microsoft.com/office/drawing/2014/main" id="{F6EA4E71-1D32-7BC0-D531-4109EECA8625}"/>
              </a:ext>
            </a:extLst>
          </p:cNvPr>
          <p:cNvSpPr>
            <a:spLocks noGrp="1"/>
          </p:cNvSpPr>
          <p:nvPr>
            <p:ph type="subTitle" idx="1"/>
          </p:nvPr>
        </p:nvSpPr>
        <p:spPr>
          <a:xfrm>
            <a:off x="761999" y="4020671"/>
            <a:ext cx="2952749" cy="1775291"/>
          </a:xfrm>
        </p:spPr>
        <p:txBody>
          <a:bodyPr>
            <a:normAutofit/>
          </a:bodyPr>
          <a:lstStyle/>
          <a:p>
            <a:pPr algn="l"/>
            <a:endParaRPr lang="en-AU" sz="2000"/>
          </a:p>
        </p:txBody>
      </p:sp>
      <p:pic>
        <p:nvPicPr>
          <p:cNvPr id="4" name="Picture 3" descr="Dog in front of electric fan">
            <a:extLst>
              <a:ext uri="{FF2B5EF4-FFF2-40B4-BE49-F238E27FC236}">
                <a16:creationId xmlns:a16="http://schemas.microsoft.com/office/drawing/2014/main" id="{028AD616-1CA1-D09E-694B-652BCFA507D7}"/>
              </a:ext>
            </a:extLst>
          </p:cNvPr>
          <p:cNvPicPr>
            <a:picLocks noChangeAspect="1"/>
          </p:cNvPicPr>
          <p:nvPr/>
        </p:nvPicPr>
        <p:blipFill>
          <a:blip r:embed="rId5"/>
          <a:srcRect r="22528" b="-1"/>
          <a:stretch/>
        </p:blipFill>
        <p:spPr>
          <a:xfrm>
            <a:off x="4232496" y="10"/>
            <a:ext cx="7959505" cy="6857992"/>
          </a:xfrm>
          <a:custGeom>
            <a:avLst/>
            <a:gdLst/>
            <a:ahLst/>
            <a:cxnLst/>
            <a:rect l="l" t="t" r="r" b="b"/>
            <a:pathLst>
              <a:path w="7959505" h="6858002">
                <a:moveTo>
                  <a:pt x="311551" y="6702976"/>
                </a:moveTo>
                <a:lnTo>
                  <a:pt x="297715" y="6742552"/>
                </a:lnTo>
                <a:cubicBezTo>
                  <a:pt x="283999" y="6764841"/>
                  <a:pt x="278713" y="6788417"/>
                  <a:pt x="278237" y="6812063"/>
                </a:cubicBezTo>
                <a:lnTo>
                  <a:pt x="278237" y="6812064"/>
                </a:lnTo>
                <a:lnTo>
                  <a:pt x="283011" y="6776800"/>
                </a:lnTo>
                <a:cubicBezTo>
                  <a:pt x="286107" y="6765164"/>
                  <a:pt x="290857" y="6753698"/>
                  <a:pt x="297715" y="6742553"/>
                </a:cubicBezTo>
                <a:cubicBezTo>
                  <a:pt x="306003" y="6729219"/>
                  <a:pt x="311147" y="6716169"/>
                  <a:pt x="311551" y="6702977"/>
                </a:cubicBezTo>
                <a:close/>
                <a:moveTo>
                  <a:pt x="328959" y="6564620"/>
                </a:moveTo>
                <a:lnTo>
                  <a:pt x="306480" y="6588625"/>
                </a:lnTo>
                <a:cubicBezTo>
                  <a:pt x="298003" y="6597578"/>
                  <a:pt x="291954" y="6611342"/>
                  <a:pt x="289858" y="6625224"/>
                </a:cubicBezTo>
                <a:lnTo>
                  <a:pt x="289858" y="6625225"/>
                </a:lnTo>
                <a:lnTo>
                  <a:pt x="289870" y="6645552"/>
                </a:lnTo>
                <a:lnTo>
                  <a:pt x="296953" y="6662541"/>
                </a:lnTo>
                <a:lnTo>
                  <a:pt x="296953" y="6662542"/>
                </a:lnTo>
                <a:lnTo>
                  <a:pt x="308405" y="6683027"/>
                </a:lnTo>
                <a:cubicBezTo>
                  <a:pt x="306038" y="6676305"/>
                  <a:pt x="302287" y="6669495"/>
                  <a:pt x="296953" y="6662541"/>
                </a:cubicBezTo>
                <a:lnTo>
                  <a:pt x="289858" y="6625225"/>
                </a:lnTo>
                <a:lnTo>
                  <a:pt x="306480" y="6588626"/>
                </a:lnTo>
                <a:cubicBezTo>
                  <a:pt x="312576" y="6582147"/>
                  <a:pt x="318672" y="6575479"/>
                  <a:pt x="328959" y="6564621"/>
                </a:cubicBezTo>
                <a:close/>
                <a:moveTo>
                  <a:pt x="248638" y="6438981"/>
                </a:moveTo>
                <a:cubicBezTo>
                  <a:pt x="258140" y="6444077"/>
                  <a:pt x="265617" y="6451650"/>
                  <a:pt x="268569" y="6463841"/>
                </a:cubicBezTo>
                <a:lnTo>
                  <a:pt x="268572" y="6463849"/>
                </a:lnTo>
                <a:lnTo>
                  <a:pt x="279556" y="6508052"/>
                </a:lnTo>
                <a:lnTo>
                  <a:pt x="282367" y="6513012"/>
                </a:lnTo>
                <a:lnTo>
                  <a:pt x="284834" y="6521804"/>
                </a:lnTo>
                <a:lnTo>
                  <a:pt x="301172" y="6546195"/>
                </a:lnTo>
                <a:lnTo>
                  <a:pt x="301172" y="6546194"/>
                </a:lnTo>
                <a:lnTo>
                  <a:pt x="282367" y="6513012"/>
                </a:lnTo>
                <a:lnTo>
                  <a:pt x="268572" y="6463849"/>
                </a:lnTo>
                <a:lnTo>
                  <a:pt x="268569" y="6463840"/>
                </a:lnTo>
                <a:close/>
                <a:moveTo>
                  <a:pt x="166047" y="6392243"/>
                </a:moveTo>
                <a:lnTo>
                  <a:pt x="173364" y="6407333"/>
                </a:lnTo>
                <a:lnTo>
                  <a:pt x="173364" y="6407332"/>
                </a:lnTo>
                <a:close/>
                <a:moveTo>
                  <a:pt x="401733" y="4221391"/>
                </a:moveTo>
                <a:lnTo>
                  <a:pt x="396017" y="4253014"/>
                </a:lnTo>
                <a:cubicBezTo>
                  <a:pt x="383824" y="4277401"/>
                  <a:pt x="368204" y="4300070"/>
                  <a:pt x="356201" y="4324645"/>
                </a:cubicBezTo>
                <a:cubicBezTo>
                  <a:pt x="350487" y="4336457"/>
                  <a:pt x="347439" y="4350554"/>
                  <a:pt x="347247" y="4363890"/>
                </a:cubicBezTo>
                <a:lnTo>
                  <a:pt x="347247" y="4363891"/>
                </a:lnTo>
                <a:cubicBezTo>
                  <a:pt x="346295" y="4403326"/>
                  <a:pt x="346295" y="4442762"/>
                  <a:pt x="348009" y="4482005"/>
                </a:cubicBezTo>
                <a:cubicBezTo>
                  <a:pt x="350677" y="4546777"/>
                  <a:pt x="351249" y="4612501"/>
                  <a:pt x="408019" y="4659175"/>
                </a:cubicBezTo>
                <a:cubicBezTo>
                  <a:pt x="412591" y="4662987"/>
                  <a:pt x="415259" y="4671177"/>
                  <a:pt x="416021" y="4677656"/>
                </a:cubicBezTo>
                <a:cubicBezTo>
                  <a:pt x="419640" y="4707565"/>
                  <a:pt x="420022" y="4738236"/>
                  <a:pt x="425928" y="4767765"/>
                </a:cubicBezTo>
                <a:lnTo>
                  <a:pt x="427237" y="4800483"/>
                </a:lnTo>
                <a:lnTo>
                  <a:pt x="412401" y="4828916"/>
                </a:lnTo>
                <a:cubicBezTo>
                  <a:pt x="404114" y="4837703"/>
                  <a:pt x="397113" y="4847214"/>
                  <a:pt x="391971" y="4857317"/>
                </a:cubicBezTo>
                <a:lnTo>
                  <a:pt x="390221" y="4863342"/>
                </a:lnTo>
                <a:lnTo>
                  <a:pt x="387469" y="4867614"/>
                </a:lnTo>
                <a:lnTo>
                  <a:pt x="382691" y="4889275"/>
                </a:lnTo>
                <a:lnTo>
                  <a:pt x="382691" y="4889276"/>
                </a:lnTo>
                <a:cubicBezTo>
                  <a:pt x="382122" y="4896714"/>
                  <a:pt x="382634" y="4904358"/>
                  <a:pt x="384396" y="4912169"/>
                </a:cubicBezTo>
                <a:lnTo>
                  <a:pt x="385799" y="4933805"/>
                </a:lnTo>
                <a:lnTo>
                  <a:pt x="378247" y="4957453"/>
                </a:lnTo>
                <a:lnTo>
                  <a:pt x="360964" y="4987037"/>
                </a:lnTo>
                <a:cubicBezTo>
                  <a:pt x="349725" y="5003801"/>
                  <a:pt x="335627" y="5022852"/>
                  <a:pt x="334485" y="5041521"/>
                </a:cubicBezTo>
                <a:cubicBezTo>
                  <a:pt x="333556" y="5057381"/>
                  <a:pt x="327457" y="5072411"/>
                  <a:pt x="321371" y="5087423"/>
                </a:cubicBezTo>
                <a:lnTo>
                  <a:pt x="321364" y="5087450"/>
                </a:lnTo>
                <a:lnTo>
                  <a:pt x="315482" y="5102461"/>
                </a:lnTo>
                <a:lnTo>
                  <a:pt x="308338" y="5133220"/>
                </a:lnTo>
                <a:lnTo>
                  <a:pt x="308337" y="5133224"/>
                </a:lnTo>
                <a:lnTo>
                  <a:pt x="308337" y="5133225"/>
                </a:lnTo>
                <a:lnTo>
                  <a:pt x="315052" y="5166114"/>
                </a:lnTo>
                <a:lnTo>
                  <a:pt x="314362" y="5172090"/>
                </a:lnTo>
                <a:cubicBezTo>
                  <a:pt x="313481" y="5174400"/>
                  <a:pt x="312290" y="5176876"/>
                  <a:pt x="311814" y="5179067"/>
                </a:cubicBezTo>
                <a:lnTo>
                  <a:pt x="311814" y="5179068"/>
                </a:lnTo>
                <a:cubicBezTo>
                  <a:pt x="304574" y="5214122"/>
                  <a:pt x="311624" y="5247079"/>
                  <a:pt x="335437" y="5272797"/>
                </a:cubicBezTo>
                <a:lnTo>
                  <a:pt x="335441" y="5272804"/>
                </a:lnTo>
                <a:lnTo>
                  <a:pt x="356854" y="5308181"/>
                </a:lnTo>
                <a:lnTo>
                  <a:pt x="359935" y="5317389"/>
                </a:lnTo>
                <a:lnTo>
                  <a:pt x="364317" y="5355014"/>
                </a:lnTo>
                <a:lnTo>
                  <a:pt x="359440" y="5385384"/>
                </a:lnTo>
                <a:cubicBezTo>
                  <a:pt x="356201" y="5398721"/>
                  <a:pt x="353915" y="5412057"/>
                  <a:pt x="351249" y="5425582"/>
                </a:cubicBezTo>
                <a:cubicBezTo>
                  <a:pt x="347439" y="5443870"/>
                  <a:pt x="343437" y="5462351"/>
                  <a:pt x="339627" y="5480637"/>
                </a:cubicBezTo>
                <a:cubicBezTo>
                  <a:pt x="337722" y="5489497"/>
                  <a:pt x="335151" y="5498832"/>
                  <a:pt x="335103" y="5507667"/>
                </a:cubicBezTo>
                <a:lnTo>
                  <a:pt x="335103" y="5507668"/>
                </a:lnTo>
                <a:lnTo>
                  <a:pt x="337324" y="5520422"/>
                </a:lnTo>
                <a:lnTo>
                  <a:pt x="345722" y="5531692"/>
                </a:lnTo>
                <a:lnTo>
                  <a:pt x="345723" y="5531694"/>
                </a:lnTo>
                <a:lnTo>
                  <a:pt x="355869" y="5547578"/>
                </a:lnTo>
                <a:lnTo>
                  <a:pt x="346295" y="5562746"/>
                </a:lnTo>
                <a:cubicBezTo>
                  <a:pt x="303622" y="5600467"/>
                  <a:pt x="276951" y="5646189"/>
                  <a:pt x="275047" y="5704483"/>
                </a:cubicBezTo>
                <a:cubicBezTo>
                  <a:pt x="274665" y="5716485"/>
                  <a:pt x="271999" y="5728678"/>
                  <a:pt x="269141" y="5740488"/>
                </a:cubicBezTo>
                <a:cubicBezTo>
                  <a:pt x="267426" y="5747728"/>
                  <a:pt x="265520" y="5756493"/>
                  <a:pt x="260376" y="5760873"/>
                </a:cubicBezTo>
                <a:cubicBezTo>
                  <a:pt x="221133" y="5794974"/>
                  <a:pt x="193890" y="5837457"/>
                  <a:pt x="171981" y="5883751"/>
                </a:cubicBezTo>
                <a:lnTo>
                  <a:pt x="171979" y="5883756"/>
                </a:lnTo>
                <a:lnTo>
                  <a:pt x="160957" y="5909351"/>
                </a:lnTo>
                <a:lnTo>
                  <a:pt x="154076" y="5935946"/>
                </a:lnTo>
                <a:lnTo>
                  <a:pt x="154075" y="5935949"/>
                </a:lnTo>
                <a:lnTo>
                  <a:pt x="154075" y="5935950"/>
                </a:lnTo>
                <a:cubicBezTo>
                  <a:pt x="151789" y="5954618"/>
                  <a:pt x="155599" y="5974241"/>
                  <a:pt x="157695" y="5993292"/>
                </a:cubicBezTo>
                <a:cubicBezTo>
                  <a:pt x="158837" y="6004532"/>
                  <a:pt x="158647" y="6017486"/>
                  <a:pt x="164171" y="6026441"/>
                </a:cubicBezTo>
                <a:cubicBezTo>
                  <a:pt x="181508" y="6054826"/>
                  <a:pt x="200176" y="6082259"/>
                  <a:pt x="220371" y="6108739"/>
                </a:cubicBezTo>
                <a:lnTo>
                  <a:pt x="234064" y="6133315"/>
                </a:lnTo>
                <a:lnTo>
                  <a:pt x="230364" y="6143190"/>
                </a:lnTo>
                <a:cubicBezTo>
                  <a:pt x="227813" y="6146732"/>
                  <a:pt x="223895" y="6150697"/>
                  <a:pt x="218465" y="6155602"/>
                </a:cubicBezTo>
                <a:cubicBezTo>
                  <a:pt x="196176" y="6175797"/>
                  <a:pt x="184556" y="6200944"/>
                  <a:pt x="179794" y="6228756"/>
                </a:cubicBezTo>
                <a:cubicBezTo>
                  <a:pt x="172363" y="6272764"/>
                  <a:pt x="166077" y="6317151"/>
                  <a:pt x="162457" y="6361539"/>
                </a:cubicBezTo>
                <a:lnTo>
                  <a:pt x="162457" y="6361540"/>
                </a:lnTo>
                <a:lnTo>
                  <a:pt x="179794" y="6228757"/>
                </a:lnTo>
                <a:cubicBezTo>
                  <a:pt x="184556" y="6200945"/>
                  <a:pt x="196176" y="6175798"/>
                  <a:pt x="218465" y="6155603"/>
                </a:cubicBezTo>
                <a:cubicBezTo>
                  <a:pt x="229325" y="6145793"/>
                  <a:pt x="234135" y="6139745"/>
                  <a:pt x="234064" y="6133315"/>
                </a:cubicBezTo>
                <a:lnTo>
                  <a:pt x="234064" y="6133314"/>
                </a:lnTo>
                <a:cubicBezTo>
                  <a:pt x="233993" y="6126884"/>
                  <a:pt x="229039" y="6120074"/>
                  <a:pt x="220371" y="6108738"/>
                </a:cubicBezTo>
                <a:cubicBezTo>
                  <a:pt x="200176" y="6082258"/>
                  <a:pt x="181508" y="6054825"/>
                  <a:pt x="164171" y="6026440"/>
                </a:cubicBezTo>
                <a:cubicBezTo>
                  <a:pt x="158647" y="6017485"/>
                  <a:pt x="158837" y="6004531"/>
                  <a:pt x="157695" y="5993291"/>
                </a:cubicBezTo>
                <a:cubicBezTo>
                  <a:pt x="156647" y="5983766"/>
                  <a:pt x="155171" y="5974097"/>
                  <a:pt x="154242" y="5964477"/>
                </a:cubicBezTo>
                <a:lnTo>
                  <a:pt x="154075" y="5935950"/>
                </a:lnTo>
                <a:lnTo>
                  <a:pt x="154076" y="5935946"/>
                </a:lnTo>
                <a:lnTo>
                  <a:pt x="171979" y="5883756"/>
                </a:lnTo>
                <a:lnTo>
                  <a:pt x="171981" y="5883752"/>
                </a:lnTo>
                <a:cubicBezTo>
                  <a:pt x="193890" y="5837458"/>
                  <a:pt x="221133" y="5794975"/>
                  <a:pt x="260376" y="5760874"/>
                </a:cubicBezTo>
                <a:cubicBezTo>
                  <a:pt x="265520" y="5756494"/>
                  <a:pt x="267426" y="5747729"/>
                  <a:pt x="269141" y="5740489"/>
                </a:cubicBezTo>
                <a:cubicBezTo>
                  <a:pt x="271999" y="5728679"/>
                  <a:pt x="274665" y="5716486"/>
                  <a:pt x="275047" y="5704484"/>
                </a:cubicBezTo>
                <a:cubicBezTo>
                  <a:pt x="276951" y="5646190"/>
                  <a:pt x="303622" y="5600468"/>
                  <a:pt x="346295" y="5562747"/>
                </a:cubicBezTo>
                <a:cubicBezTo>
                  <a:pt x="352392" y="5557318"/>
                  <a:pt x="355774" y="5552508"/>
                  <a:pt x="355869" y="5547579"/>
                </a:cubicBezTo>
                <a:lnTo>
                  <a:pt x="355869" y="5547578"/>
                </a:lnTo>
                <a:cubicBezTo>
                  <a:pt x="355964" y="5542649"/>
                  <a:pt x="352773" y="5537600"/>
                  <a:pt x="345723" y="5531693"/>
                </a:cubicBezTo>
                <a:lnTo>
                  <a:pt x="345722" y="5531692"/>
                </a:lnTo>
                <a:lnTo>
                  <a:pt x="335103" y="5507668"/>
                </a:lnTo>
                <a:lnTo>
                  <a:pt x="339627" y="5480638"/>
                </a:lnTo>
                <a:cubicBezTo>
                  <a:pt x="343437" y="5462352"/>
                  <a:pt x="347439" y="5443871"/>
                  <a:pt x="351249" y="5425583"/>
                </a:cubicBezTo>
                <a:cubicBezTo>
                  <a:pt x="353915" y="5412058"/>
                  <a:pt x="356201" y="5398722"/>
                  <a:pt x="359440" y="5385385"/>
                </a:cubicBezTo>
                <a:cubicBezTo>
                  <a:pt x="361965" y="5375003"/>
                  <a:pt x="363668" y="5364883"/>
                  <a:pt x="364317" y="5355015"/>
                </a:cubicBezTo>
                <a:lnTo>
                  <a:pt x="364317" y="5355014"/>
                </a:lnTo>
                <a:lnTo>
                  <a:pt x="362870" y="5326163"/>
                </a:lnTo>
                <a:lnTo>
                  <a:pt x="359935" y="5317389"/>
                </a:lnTo>
                <a:lnTo>
                  <a:pt x="359341" y="5312288"/>
                </a:lnTo>
                <a:lnTo>
                  <a:pt x="356854" y="5308181"/>
                </a:lnTo>
                <a:lnTo>
                  <a:pt x="353708" y="5298775"/>
                </a:lnTo>
                <a:lnTo>
                  <a:pt x="335441" y="5272804"/>
                </a:lnTo>
                <a:lnTo>
                  <a:pt x="335437" y="5272796"/>
                </a:lnTo>
                <a:cubicBezTo>
                  <a:pt x="323531" y="5259937"/>
                  <a:pt x="315815" y="5245269"/>
                  <a:pt x="311981" y="5229433"/>
                </a:cubicBezTo>
                <a:lnTo>
                  <a:pt x="311814" y="5179068"/>
                </a:lnTo>
                <a:lnTo>
                  <a:pt x="314362" y="5172091"/>
                </a:lnTo>
                <a:cubicBezTo>
                  <a:pt x="315243" y="5169781"/>
                  <a:pt x="315814" y="5167638"/>
                  <a:pt x="315052" y="5166114"/>
                </a:cubicBezTo>
                <a:lnTo>
                  <a:pt x="315052" y="5166113"/>
                </a:lnTo>
                <a:lnTo>
                  <a:pt x="308337" y="5133225"/>
                </a:lnTo>
                <a:lnTo>
                  <a:pt x="308338" y="5133220"/>
                </a:lnTo>
                <a:lnTo>
                  <a:pt x="321364" y="5087450"/>
                </a:lnTo>
                <a:lnTo>
                  <a:pt x="327270" y="5072376"/>
                </a:lnTo>
                <a:cubicBezTo>
                  <a:pt x="330949" y="5062300"/>
                  <a:pt x="333866" y="5052096"/>
                  <a:pt x="334485" y="5041522"/>
                </a:cubicBezTo>
                <a:cubicBezTo>
                  <a:pt x="335627" y="5022853"/>
                  <a:pt x="349725" y="5003802"/>
                  <a:pt x="360964" y="4987038"/>
                </a:cubicBezTo>
                <a:cubicBezTo>
                  <a:pt x="366751" y="4978393"/>
                  <a:pt x="372457" y="4970097"/>
                  <a:pt x="376968" y="4961456"/>
                </a:cubicBezTo>
                <a:lnTo>
                  <a:pt x="378247" y="4957453"/>
                </a:lnTo>
                <a:lnTo>
                  <a:pt x="381039" y="4952673"/>
                </a:lnTo>
                <a:lnTo>
                  <a:pt x="385799" y="4933805"/>
                </a:lnTo>
                <a:cubicBezTo>
                  <a:pt x="386468" y="4927122"/>
                  <a:pt x="386111" y="4919979"/>
                  <a:pt x="384396" y="4912168"/>
                </a:cubicBezTo>
                <a:lnTo>
                  <a:pt x="382691" y="4889275"/>
                </a:lnTo>
                <a:lnTo>
                  <a:pt x="390221" y="4863342"/>
                </a:lnTo>
                <a:lnTo>
                  <a:pt x="412401" y="4828917"/>
                </a:lnTo>
                <a:cubicBezTo>
                  <a:pt x="420784" y="4819964"/>
                  <a:pt x="425356" y="4810581"/>
                  <a:pt x="427237" y="4800484"/>
                </a:cubicBezTo>
                <a:lnTo>
                  <a:pt x="427237" y="4800483"/>
                </a:lnTo>
                <a:cubicBezTo>
                  <a:pt x="429119" y="4790386"/>
                  <a:pt x="428309" y="4779575"/>
                  <a:pt x="425928" y="4767764"/>
                </a:cubicBezTo>
                <a:cubicBezTo>
                  <a:pt x="420022" y="4738235"/>
                  <a:pt x="419640" y="4707564"/>
                  <a:pt x="416021" y="4677655"/>
                </a:cubicBezTo>
                <a:cubicBezTo>
                  <a:pt x="415259" y="4671176"/>
                  <a:pt x="412591" y="4662986"/>
                  <a:pt x="408019" y="4659174"/>
                </a:cubicBezTo>
                <a:cubicBezTo>
                  <a:pt x="351249" y="4612500"/>
                  <a:pt x="350677" y="4546776"/>
                  <a:pt x="348009" y="4482004"/>
                </a:cubicBezTo>
                <a:lnTo>
                  <a:pt x="347247" y="4363891"/>
                </a:lnTo>
                <a:lnTo>
                  <a:pt x="356201" y="4324646"/>
                </a:lnTo>
                <a:cubicBezTo>
                  <a:pt x="368204" y="4300071"/>
                  <a:pt x="383824" y="4277402"/>
                  <a:pt x="396017" y="4253015"/>
                </a:cubicBezTo>
                <a:cubicBezTo>
                  <a:pt x="400781" y="4243873"/>
                  <a:pt x="400971" y="4232061"/>
                  <a:pt x="401733" y="4221392"/>
                </a:cubicBezTo>
                <a:close/>
                <a:moveTo>
                  <a:pt x="405543" y="4165383"/>
                </a:moveTo>
                <a:cubicBezTo>
                  <a:pt x="402114" y="4173480"/>
                  <a:pt x="401543" y="4182767"/>
                  <a:pt x="401638" y="4192387"/>
                </a:cubicBezTo>
                <a:lnTo>
                  <a:pt x="401638" y="4192388"/>
                </a:lnTo>
                <a:lnTo>
                  <a:pt x="405543" y="4165384"/>
                </a:lnTo>
                <a:close/>
                <a:moveTo>
                  <a:pt x="332842" y="2836172"/>
                </a:moveTo>
                <a:lnTo>
                  <a:pt x="332842" y="2836173"/>
                </a:lnTo>
                <a:cubicBezTo>
                  <a:pt x="336914" y="2839983"/>
                  <a:pt x="340200" y="2844317"/>
                  <a:pt x="341533" y="2848794"/>
                </a:cubicBezTo>
                <a:lnTo>
                  <a:pt x="358165" y="2903546"/>
                </a:lnTo>
                <a:lnTo>
                  <a:pt x="366071" y="2947859"/>
                </a:lnTo>
                <a:lnTo>
                  <a:pt x="366072" y="2947863"/>
                </a:lnTo>
                <a:lnTo>
                  <a:pt x="362488" y="2982148"/>
                </a:lnTo>
                <a:cubicBezTo>
                  <a:pt x="354392" y="3014153"/>
                  <a:pt x="350582" y="3045777"/>
                  <a:pt x="350796" y="3077401"/>
                </a:cubicBezTo>
                <a:lnTo>
                  <a:pt x="350796" y="3077402"/>
                </a:lnTo>
                <a:cubicBezTo>
                  <a:pt x="351010" y="3109026"/>
                  <a:pt x="355249" y="3140650"/>
                  <a:pt x="363250" y="3172655"/>
                </a:cubicBezTo>
                <a:cubicBezTo>
                  <a:pt x="389159" y="3276481"/>
                  <a:pt x="416591" y="3380306"/>
                  <a:pt x="410877" y="3489468"/>
                </a:cubicBezTo>
                <a:cubicBezTo>
                  <a:pt x="409925" y="3507564"/>
                  <a:pt x="421546" y="3529091"/>
                  <a:pt x="432976" y="3544714"/>
                </a:cubicBezTo>
                <a:cubicBezTo>
                  <a:pt x="438406" y="3552191"/>
                  <a:pt x="442585" y="3557716"/>
                  <a:pt x="445520" y="3562321"/>
                </a:cubicBezTo>
                <a:lnTo>
                  <a:pt x="450598" y="3574408"/>
                </a:lnTo>
                <a:lnTo>
                  <a:pt x="448246" y="3587174"/>
                </a:lnTo>
                <a:cubicBezTo>
                  <a:pt x="446228" y="3592232"/>
                  <a:pt x="442978" y="3598435"/>
                  <a:pt x="438500" y="3606817"/>
                </a:cubicBezTo>
                <a:cubicBezTo>
                  <a:pt x="434118" y="3614819"/>
                  <a:pt x="431452" y="3624725"/>
                  <a:pt x="424974" y="3630632"/>
                </a:cubicBezTo>
                <a:cubicBezTo>
                  <a:pt x="408496" y="3645682"/>
                  <a:pt x="402257" y="3662494"/>
                  <a:pt x="400733" y="3680163"/>
                </a:cubicBezTo>
                <a:lnTo>
                  <a:pt x="400733" y="3680164"/>
                </a:lnTo>
                <a:lnTo>
                  <a:pt x="404781" y="3734838"/>
                </a:lnTo>
                <a:lnTo>
                  <a:pt x="404399" y="3754652"/>
                </a:lnTo>
                <a:cubicBezTo>
                  <a:pt x="398399" y="3767130"/>
                  <a:pt x="396447" y="3778655"/>
                  <a:pt x="398042" y="3789776"/>
                </a:cubicBezTo>
                <a:lnTo>
                  <a:pt x="398042" y="3789777"/>
                </a:lnTo>
                <a:cubicBezTo>
                  <a:pt x="399638" y="3800897"/>
                  <a:pt x="404781" y="3811614"/>
                  <a:pt x="412973" y="3822473"/>
                </a:cubicBezTo>
                <a:lnTo>
                  <a:pt x="427308" y="3852620"/>
                </a:lnTo>
                <a:lnTo>
                  <a:pt x="426528" y="3868764"/>
                </a:lnTo>
                <a:cubicBezTo>
                  <a:pt x="425070" y="3874229"/>
                  <a:pt x="422307" y="3879766"/>
                  <a:pt x="417925" y="3885338"/>
                </a:cubicBezTo>
                <a:cubicBezTo>
                  <a:pt x="398494" y="3910104"/>
                  <a:pt x="388302" y="3935727"/>
                  <a:pt x="386040" y="3962159"/>
                </a:cubicBezTo>
                <a:lnTo>
                  <a:pt x="386040" y="3962160"/>
                </a:lnTo>
                <a:cubicBezTo>
                  <a:pt x="383778" y="3988593"/>
                  <a:pt x="389446" y="4015835"/>
                  <a:pt x="401733" y="4043840"/>
                </a:cubicBezTo>
                <a:lnTo>
                  <a:pt x="416855" y="4103826"/>
                </a:lnTo>
                <a:lnTo>
                  <a:pt x="405543" y="4165382"/>
                </a:lnTo>
                <a:lnTo>
                  <a:pt x="414887" y="4134256"/>
                </a:lnTo>
                <a:lnTo>
                  <a:pt x="416855" y="4103826"/>
                </a:lnTo>
                <a:lnTo>
                  <a:pt x="416855" y="4103825"/>
                </a:lnTo>
                <a:cubicBezTo>
                  <a:pt x="415879" y="4083702"/>
                  <a:pt x="410497" y="4063842"/>
                  <a:pt x="401733" y="4043839"/>
                </a:cubicBezTo>
                <a:cubicBezTo>
                  <a:pt x="395590" y="4029837"/>
                  <a:pt x="391101" y="4016025"/>
                  <a:pt x="388431" y="4002410"/>
                </a:cubicBezTo>
                <a:lnTo>
                  <a:pt x="386040" y="3962160"/>
                </a:lnTo>
                <a:lnTo>
                  <a:pt x="395544" y="3923125"/>
                </a:lnTo>
                <a:cubicBezTo>
                  <a:pt x="400804" y="3910319"/>
                  <a:pt x="408210" y="3897722"/>
                  <a:pt x="417925" y="3885339"/>
                </a:cubicBezTo>
                <a:cubicBezTo>
                  <a:pt x="426689" y="3874195"/>
                  <a:pt x="428975" y="3863193"/>
                  <a:pt x="427308" y="3852620"/>
                </a:cubicBezTo>
                <a:lnTo>
                  <a:pt x="427308" y="3852619"/>
                </a:lnTo>
                <a:cubicBezTo>
                  <a:pt x="425642" y="3842046"/>
                  <a:pt x="420022" y="3831902"/>
                  <a:pt x="412973" y="3822472"/>
                </a:cubicBezTo>
                <a:lnTo>
                  <a:pt x="398042" y="3789776"/>
                </a:lnTo>
                <a:lnTo>
                  <a:pt x="404399" y="3754653"/>
                </a:lnTo>
                <a:cubicBezTo>
                  <a:pt x="407067" y="3749126"/>
                  <a:pt x="405733" y="3741316"/>
                  <a:pt x="404781" y="3734838"/>
                </a:cubicBezTo>
                <a:lnTo>
                  <a:pt x="404781" y="3734837"/>
                </a:lnTo>
                <a:lnTo>
                  <a:pt x="400733" y="3680164"/>
                </a:lnTo>
                <a:lnTo>
                  <a:pt x="407246" y="3654416"/>
                </a:lnTo>
                <a:cubicBezTo>
                  <a:pt x="411056" y="3646123"/>
                  <a:pt x="416735" y="3638158"/>
                  <a:pt x="424974" y="3630633"/>
                </a:cubicBezTo>
                <a:cubicBezTo>
                  <a:pt x="431452" y="3624726"/>
                  <a:pt x="434118" y="3614820"/>
                  <a:pt x="438500" y="3606818"/>
                </a:cubicBezTo>
                <a:cubicBezTo>
                  <a:pt x="447455" y="3590054"/>
                  <a:pt x="451503" y="3582005"/>
                  <a:pt x="450598" y="3574409"/>
                </a:cubicBezTo>
                <a:lnTo>
                  <a:pt x="450598" y="3574408"/>
                </a:lnTo>
                <a:cubicBezTo>
                  <a:pt x="449693" y="3566811"/>
                  <a:pt x="443835" y="3559668"/>
                  <a:pt x="432976" y="3544713"/>
                </a:cubicBezTo>
                <a:cubicBezTo>
                  <a:pt x="421546" y="3529090"/>
                  <a:pt x="409925" y="3507563"/>
                  <a:pt x="410877" y="3489467"/>
                </a:cubicBezTo>
                <a:cubicBezTo>
                  <a:pt x="416591" y="3380305"/>
                  <a:pt x="389159" y="3276480"/>
                  <a:pt x="363250" y="3172654"/>
                </a:cubicBezTo>
                <a:lnTo>
                  <a:pt x="350796" y="3077402"/>
                </a:lnTo>
                <a:lnTo>
                  <a:pt x="362488" y="2982149"/>
                </a:lnTo>
                <a:cubicBezTo>
                  <a:pt x="365441" y="2970576"/>
                  <a:pt x="366442" y="2959157"/>
                  <a:pt x="366072" y="2947863"/>
                </a:cubicBezTo>
                <a:lnTo>
                  <a:pt x="366072" y="2947862"/>
                </a:lnTo>
                <a:lnTo>
                  <a:pt x="366071" y="2947859"/>
                </a:lnTo>
                <a:lnTo>
                  <a:pt x="361441" y="2914328"/>
                </a:lnTo>
                <a:lnTo>
                  <a:pt x="358165" y="2903546"/>
                </a:lnTo>
                <a:lnTo>
                  <a:pt x="357138" y="2897785"/>
                </a:lnTo>
                <a:cubicBezTo>
                  <a:pt x="352391" y="2881307"/>
                  <a:pt x="346533" y="2865010"/>
                  <a:pt x="341533" y="2848793"/>
                </a:cubicBezTo>
                <a:close/>
                <a:moveTo>
                  <a:pt x="296001" y="2745352"/>
                </a:moveTo>
                <a:lnTo>
                  <a:pt x="289670" y="2770758"/>
                </a:lnTo>
                <a:lnTo>
                  <a:pt x="290080" y="2778006"/>
                </a:lnTo>
                <a:lnTo>
                  <a:pt x="289301" y="2782305"/>
                </a:lnTo>
                <a:lnTo>
                  <a:pt x="290501" y="2785440"/>
                </a:lnTo>
                <a:lnTo>
                  <a:pt x="290929" y="2793023"/>
                </a:lnTo>
                <a:lnTo>
                  <a:pt x="300579" y="2811780"/>
                </a:lnTo>
                <a:lnTo>
                  <a:pt x="300582" y="2811787"/>
                </a:lnTo>
                <a:lnTo>
                  <a:pt x="300583" y="2811787"/>
                </a:lnTo>
                <a:lnTo>
                  <a:pt x="300579" y="2811780"/>
                </a:lnTo>
                <a:lnTo>
                  <a:pt x="290501" y="2785440"/>
                </a:lnTo>
                <a:lnTo>
                  <a:pt x="290080" y="2778006"/>
                </a:lnTo>
                <a:close/>
                <a:moveTo>
                  <a:pt x="413278" y="2445328"/>
                </a:moveTo>
                <a:lnTo>
                  <a:pt x="409472" y="2463017"/>
                </a:lnTo>
                <a:lnTo>
                  <a:pt x="409472" y="2463018"/>
                </a:lnTo>
                <a:lnTo>
                  <a:pt x="411535" y="2490551"/>
                </a:lnTo>
                <a:lnTo>
                  <a:pt x="418114" y="2518262"/>
                </a:lnTo>
                <a:lnTo>
                  <a:pt x="418115" y="2518265"/>
                </a:lnTo>
                <a:lnTo>
                  <a:pt x="421759" y="2545007"/>
                </a:lnTo>
                <a:lnTo>
                  <a:pt x="417545" y="2571034"/>
                </a:lnTo>
                <a:cubicBezTo>
                  <a:pt x="405543" y="2612945"/>
                  <a:pt x="372966" y="2640950"/>
                  <a:pt x="344391" y="2668001"/>
                </a:cubicBezTo>
                <a:cubicBezTo>
                  <a:pt x="320006" y="2691054"/>
                  <a:pt x="306290" y="2716963"/>
                  <a:pt x="296001" y="2745348"/>
                </a:cubicBezTo>
                <a:lnTo>
                  <a:pt x="296001" y="2745349"/>
                </a:lnTo>
                <a:cubicBezTo>
                  <a:pt x="306290" y="2716964"/>
                  <a:pt x="320006" y="2691055"/>
                  <a:pt x="344391" y="2668002"/>
                </a:cubicBezTo>
                <a:cubicBezTo>
                  <a:pt x="372966" y="2640951"/>
                  <a:pt x="405543" y="2612946"/>
                  <a:pt x="417545" y="2571035"/>
                </a:cubicBezTo>
                <a:cubicBezTo>
                  <a:pt x="420117" y="2561986"/>
                  <a:pt x="421593" y="2553556"/>
                  <a:pt x="421760" y="2545007"/>
                </a:cubicBezTo>
                <a:lnTo>
                  <a:pt x="421759" y="2545007"/>
                </a:lnTo>
                <a:lnTo>
                  <a:pt x="421760" y="2545006"/>
                </a:lnTo>
                <a:cubicBezTo>
                  <a:pt x="421926" y="2536457"/>
                  <a:pt x="420783" y="2527790"/>
                  <a:pt x="418115" y="2518264"/>
                </a:cubicBezTo>
                <a:lnTo>
                  <a:pt x="418114" y="2518262"/>
                </a:lnTo>
                <a:lnTo>
                  <a:pt x="409472" y="2463018"/>
                </a:lnTo>
                <a:close/>
                <a:moveTo>
                  <a:pt x="817328" y="1508458"/>
                </a:moveTo>
                <a:lnTo>
                  <a:pt x="845421" y="1596213"/>
                </a:lnTo>
                <a:cubicBezTo>
                  <a:pt x="847898" y="1604978"/>
                  <a:pt x="846373" y="1615836"/>
                  <a:pt x="843517" y="1624980"/>
                </a:cubicBezTo>
                <a:cubicBezTo>
                  <a:pt x="833801" y="1656223"/>
                  <a:pt x="809415" y="1676036"/>
                  <a:pt x="786935" y="1697753"/>
                </a:cubicBezTo>
                <a:cubicBezTo>
                  <a:pt x="777029" y="1707279"/>
                  <a:pt x="769981" y="1720423"/>
                  <a:pt x="764267" y="1733188"/>
                </a:cubicBezTo>
                <a:cubicBezTo>
                  <a:pt x="749595" y="1766335"/>
                  <a:pt x="736452" y="1800246"/>
                  <a:pt x="722546" y="1833775"/>
                </a:cubicBezTo>
                <a:cubicBezTo>
                  <a:pt x="721212" y="1837013"/>
                  <a:pt x="717783" y="1839679"/>
                  <a:pt x="714925" y="1842158"/>
                </a:cubicBezTo>
                <a:cubicBezTo>
                  <a:pt x="684824" y="1866922"/>
                  <a:pt x="654535" y="1891497"/>
                  <a:pt x="624434" y="1916454"/>
                </a:cubicBezTo>
                <a:cubicBezTo>
                  <a:pt x="618720" y="1921216"/>
                  <a:pt x="614528" y="1928076"/>
                  <a:pt x="609004" y="1933219"/>
                </a:cubicBezTo>
                <a:cubicBezTo>
                  <a:pt x="601384" y="1940459"/>
                  <a:pt x="594143" y="1949603"/>
                  <a:pt x="584999" y="1953413"/>
                </a:cubicBezTo>
                <a:cubicBezTo>
                  <a:pt x="556234" y="1965224"/>
                  <a:pt x="543850" y="1987894"/>
                  <a:pt x="538516" y="2016469"/>
                </a:cubicBezTo>
                <a:cubicBezTo>
                  <a:pt x="533563" y="2042570"/>
                  <a:pt x="529371" y="2068669"/>
                  <a:pt x="523657" y="2094578"/>
                </a:cubicBezTo>
                <a:cubicBezTo>
                  <a:pt x="516799" y="2126201"/>
                  <a:pt x="509369" y="2157636"/>
                  <a:pt x="500986" y="2188879"/>
                </a:cubicBezTo>
                <a:cubicBezTo>
                  <a:pt x="497366" y="2202404"/>
                  <a:pt x="493176" y="2216692"/>
                  <a:pt x="485746" y="2228314"/>
                </a:cubicBezTo>
                <a:cubicBezTo>
                  <a:pt x="465171" y="2260890"/>
                  <a:pt x="451265" y="2295753"/>
                  <a:pt x="456789" y="2334044"/>
                </a:cubicBezTo>
                <a:cubicBezTo>
                  <a:pt x="461171" y="2364715"/>
                  <a:pt x="449931" y="2390434"/>
                  <a:pt x="432404" y="2409485"/>
                </a:cubicBezTo>
                <a:cubicBezTo>
                  <a:pt x="424450" y="2418154"/>
                  <a:pt x="418938" y="2426977"/>
                  <a:pt x="415303" y="2435913"/>
                </a:cubicBezTo>
                <a:lnTo>
                  <a:pt x="432404" y="2409486"/>
                </a:lnTo>
                <a:cubicBezTo>
                  <a:pt x="449931" y="2390435"/>
                  <a:pt x="461171" y="2364716"/>
                  <a:pt x="456789" y="2334045"/>
                </a:cubicBezTo>
                <a:cubicBezTo>
                  <a:pt x="451265" y="2295754"/>
                  <a:pt x="465171" y="2260891"/>
                  <a:pt x="485746" y="2228315"/>
                </a:cubicBezTo>
                <a:cubicBezTo>
                  <a:pt x="493176" y="2216693"/>
                  <a:pt x="497366" y="2202405"/>
                  <a:pt x="500986" y="2188880"/>
                </a:cubicBezTo>
                <a:cubicBezTo>
                  <a:pt x="509369" y="2157637"/>
                  <a:pt x="516799" y="2126202"/>
                  <a:pt x="523657" y="2094579"/>
                </a:cubicBezTo>
                <a:cubicBezTo>
                  <a:pt x="529371" y="2068670"/>
                  <a:pt x="533563" y="2042571"/>
                  <a:pt x="538516" y="2016470"/>
                </a:cubicBezTo>
                <a:cubicBezTo>
                  <a:pt x="543850" y="1987895"/>
                  <a:pt x="556234" y="1965225"/>
                  <a:pt x="584999" y="1953414"/>
                </a:cubicBezTo>
                <a:cubicBezTo>
                  <a:pt x="594143" y="1949604"/>
                  <a:pt x="601384" y="1940460"/>
                  <a:pt x="609004" y="1933220"/>
                </a:cubicBezTo>
                <a:cubicBezTo>
                  <a:pt x="614528" y="1928077"/>
                  <a:pt x="618720" y="1921217"/>
                  <a:pt x="624434" y="1916455"/>
                </a:cubicBezTo>
                <a:cubicBezTo>
                  <a:pt x="654535" y="1891498"/>
                  <a:pt x="684824" y="1866923"/>
                  <a:pt x="714925" y="1842159"/>
                </a:cubicBezTo>
                <a:cubicBezTo>
                  <a:pt x="717783" y="1839680"/>
                  <a:pt x="721212" y="1837014"/>
                  <a:pt x="722546" y="1833776"/>
                </a:cubicBezTo>
                <a:cubicBezTo>
                  <a:pt x="736452" y="1800247"/>
                  <a:pt x="749596" y="1766336"/>
                  <a:pt x="764267" y="1733189"/>
                </a:cubicBezTo>
                <a:cubicBezTo>
                  <a:pt x="769981" y="1720424"/>
                  <a:pt x="777029" y="1707280"/>
                  <a:pt x="786936" y="1697754"/>
                </a:cubicBezTo>
                <a:cubicBezTo>
                  <a:pt x="809416" y="1676037"/>
                  <a:pt x="833801" y="1656224"/>
                  <a:pt x="843517" y="1624981"/>
                </a:cubicBezTo>
                <a:cubicBezTo>
                  <a:pt x="846374" y="1615837"/>
                  <a:pt x="847899" y="1604979"/>
                  <a:pt x="845422" y="1596214"/>
                </a:cubicBezTo>
                <a:close/>
                <a:moveTo>
                  <a:pt x="798723" y="1459073"/>
                </a:moveTo>
                <a:lnTo>
                  <a:pt x="807941" y="1481572"/>
                </a:lnTo>
                <a:lnTo>
                  <a:pt x="798724" y="1459074"/>
                </a:lnTo>
                <a:close/>
                <a:moveTo>
                  <a:pt x="779530" y="1268758"/>
                </a:moveTo>
                <a:lnTo>
                  <a:pt x="774363" y="1286069"/>
                </a:lnTo>
                <a:cubicBezTo>
                  <a:pt x="759789" y="1306930"/>
                  <a:pt x="753550" y="1328552"/>
                  <a:pt x="752025" y="1350627"/>
                </a:cubicBezTo>
                <a:lnTo>
                  <a:pt x="757620" y="1413840"/>
                </a:lnTo>
                <a:lnTo>
                  <a:pt x="752026" y="1350628"/>
                </a:lnTo>
                <a:cubicBezTo>
                  <a:pt x="753550" y="1328553"/>
                  <a:pt x="759790" y="1306930"/>
                  <a:pt x="774363" y="1286070"/>
                </a:cubicBezTo>
                <a:cubicBezTo>
                  <a:pt x="777506" y="1281689"/>
                  <a:pt x="779078" y="1275402"/>
                  <a:pt x="779530" y="1268758"/>
                </a:cubicBezTo>
                <a:close/>
                <a:moveTo>
                  <a:pt x="837801" y="773035"/>
                </a:moveTo>
                <a:lnTo>
                  <a:pt x="829801" y="854379"/>
                </a:lnTo>
                <a:cubicBezTo>
                  <a:pt x="827515" y="878956"/>
                  <a:pt x="826753" y="903722"/>
                  <a:pt x="798747" y="915343"/>
                </a:cubicBezTo>
                <a:cubicBezTo>
                  <a:pt x="794365" y="917059"/>
                  <a:pt x="791127" y="922773"/>
                  <a:pt x="788269" y="927155"/>
                </a:cubicBezTo>
                <a:cubicBezTo>
                  <a:pt x="744261" y="994785"/>
                  <a:pt x="745405" y="1030980"/>
                  <a:pt x="791889" y="1097087"/>
                </a:cubicBezTo>
                <a:cubicBezTo>
                  <a:pt x="796651" y="1103945"/>
                  <a:pt x="800081" y="1118613"/>
                  <a:pt x="796271" y="1123185"/>
                </a:cubicBezTo>
                <a:cubicBezTo>
                  <a:pt x="780459" y="1142617"/>
                  <a:pt x="773411" y="1162954"/>
                  <a:pt x="771553" y="1184029"/>
                </a:cubicBezTo>
                <a:cubicBezTo>
                  <a:pt x="773411" y="1162954"/>
                  <a:pt x="780460" y="1142618"/>
                  <a:pt x="796272" y="1123186"/>
                </a:cubicBezTo>
                <a:cubicBezTo>
                  <a:pt x="800082" y="1118614"/>
                  <a:pt x="796652" y="1103946"/>
                  <a:pt x="791890" y="1097088"/>
                </a:cubicBezTo>
                <a:cubicBezTo>
                  <a:pt x="745406" y="1030981"/>
                  <a:pt x="744262" y="994786"/>
                  <a:pt x="788270" y="927156"/>
                </a:cubicBezTo>
                <a:cubicBezTo>
                  <a:pt x="791128" y="922774"/>
                  <a:pt x="794366" y="917060"/>
                  <a:pt x="798748" y="915344"/>
                </a:cubicBezTo>
                <a:cubicBezTo>
                  <a:pt x="826753" y="903723"/>
                  <a:pt x="827515" y="878957"/>
                  <a:pt x="829801" y="854380"/>
                </a:cubicBezTo>
                <a:cubicBezTo>
                  <a:pt x="832277" y="827330"/>
                  <a:pt x="835515" y="800277"/>
                  <a:pt x="837801" y="773036"/>
                </a:cubicBezTo>
                <a:close/>
                <a:moveTo>
                  <a:pt x="782400" y="517851"/>
                </a:moveTo>
                <a:lnTo>
                  <a:pt x="791317" y="556047"/>
                </a:lnTo>
                <a:cubicBezTo>
                  <a:pt x="793413" y="564048"/>
                  <a:pt x="798937" y="572622"/>
                  <a:pt x="797795" y="580050"/>
                </a:cubicBezTo>
                <a:cubicBezTo>
                  <a:pt x="794461" y="601578"/>
                  <a:pt x="796890" y="622201"/>
                  <a:pt x="801176" y="642537"/>
                </a:cubicBezTo>
                <a:lnTo>
                  <a:pt x="813700" y="694928"/>
                </a:lnTo>
                <a:lnTo>
                  <a:pt x="801177" y="642538"/>
                </a:lnTo>
                <a:cubicBezTo>
                  <a:pt x="796891" y="622201"/>
                  <a:pt x="794462" y="601579"/>
                  <a:pt x="797796" y="580051"/>
                </a:cubicBezTo>
                <a:cubicBezTo>
                  <a:pt x="798938" y="572623"/>
                  <a:pt x="793414" y="564049"/>
                  <a:pt x="791318" y="556048"/>
                </a:cubicBezTo>
                <a:close/>
                <a:moveTo>
                  <a:pt x="783887" y="313533"/>
                </a:moveTo>
                <a:lnTo>
                  <a:pt x="786245" y="324058"/>
                </a:lnTo>
                <a:cubicBezTo>
                  <a:pt x="786031" y="328964"/>
                  <a:pt x="785126" y="334584"/>
                  <a:pt x="784459" y="338870"/>
                </a:cubicBezTo>
                <a:cubicBezTo>
                  <a:pt x="781601" y="357921"/>
                  <a:pt x="774363" y="376781"/>
                  <a:pt x="774553" y="395640"/>
                </a:cubicBezTo>
                <a:lnTo>
                  <a:pt x="778363" y="367328"/>
                </a:lnTo>
                <a:cubicBezTo>
                  <a:pt x="780506" y="357874"/>
                  <a:pt x="783031" y="348396"/>
                  <a:pt x="784460" y="338871"/>
                </a:cubicBezTo>
                <a:cubicBezTo>
                  <a:pt x="785794" y="330299"/>
                  <a:pt x="788080" y="316390"/>
                  <a:pt x="783888" y="313534"/>
                </a:cubicBezTo>
                <a:close/>
                <a:moveTo>
                  <a:pt x="761560" y="281568"/>
                </a:moveTo>
                <a:lnTo>
                  <a:pt x="766454" y="295415"/>
                </a:lnTo>
                <a:lnTo>
                  <a:pt x="766455" y="295415"/>
                </a:lnTo>
                <a:close/>
                <a:moveTo>
                  <a:pt x="774880" y="24486"/>
                </a:moveTo>
                <a:lnTo>
                  <a:pt x="777142" y="74129"/>
                </a:lnTo>
                <a:cubicBezTo>
                  <a:pt x="775758" y="100174"/>
                  <a:pt x="771253" y="125876"/>
                  <a:pt x="767023" y="151569"/>
                </a:cubicBezTo>
                <a:lnTo>
                  <a:pt x="766824" y="153388"/>
                </a:lnTo>
                <a:lnTo>
                  <a:pt x="763010" y="177271"/>
                </a:lnTo>
                <a:lnTo>
                  <a:pt x="758551" y="228944"/>
                </a:lnTo>
                <a:lnTo>
                  <a:pt x="766824" y="153388"/>
                </a:lnTo>
                <a:lnTo>
                  <a:pt x="771220" y="125861"/>
                </a:lnTo>
                <a:cubicBezTo>
                  <a:pt x="773910" y="108703"/>
                  <a:pt x="776220" y="91492"/>
                  <a:pt x="777143" y="74129"/>
                </a:cubicBezTo>
                <a:close/>
                <a:moveTo>
                  <a:pt x="313353" y="0"/>
                </a:moveTo>
                <a:lnTo>
                  <a:pt x="777461" y="0"/>
                </a:lnTo>
                <a:lnTo>
                  <a:pt x="774743" y="21486"/>
                </a:lnTo>
                <a:lnTo>
                  <a:pt x="777461" y="1"/>
                </a:lnTo>
                <a:lnTo>
                  <a:pt x="2874276" y="2"/>
                </a:lnTo>
                <a:lnTo>
                  <a:pt x="2874276" y="0"/>
                </a:lnTo>
                <a:lnTo>
                  <a:pt x="7959505" y="0"/>
                </a:lnTo>
                <a:lnTo>
                  <a:pt x="7959505" y="6858000"/>
                </a:lnTo>
                <a:lnTo>
                  <a:pt x="4543953" y="6858000"/>
                </a:lnTo>
                <a:lnTo>
                  <a:pt x="4543953" y="6858002"/>
                </a:lnTo>
                <a:lnTo>
                  <a:pt x="284400" y="6858002"/>
                </a:lnTo>
                <a:lnTo>
                  <a:pt x="284400" y="6858001"/>
                </a:lnTo>
                <a:lnTo>
                  <a:pt x="112147" y="6858001"/>
                </a:lnTo>
                <a:lnTo>
                  <a:pt x="102447" y="6815516"/>
                </a:lnTo>
                <a:cubicBezTo>
                  <a:pt x="96923" y="6793035"/>
                  <a:pt x="87016" y="6771319"/>
                  <a:pt x="83396" y="6748458"/>
                </a:cubicBezTo>
                <a:cubicBezTo>
                  <a:pt x="74824" y="6694164"/>
                  <a:pt x="68728" y="6639488"/>
                  <a:pt x="61870" y="6584812"/>
                </a:cubicBezTo>
                <a:cubicBezTo>
                  <a:pt x="54821" y="6528424"/>
                  <a:pt x="47391" y="6472225"/>
                  <a:pt x="41105" y="6415833"/>
                </a:cubicBezTo>
                <a:cubicBezTo>
                  <a:pt x="37865" y="6384972"/>
                  <a:pt x="37295" y="6353919"/>
                  <a:pt x="34247" y="6323058"/>
                </a:cubicBezTo>
                <a:cubicBezTo>
                  <a:pt x="31579" y="6296005"/>
                  <a:pt x="26626" y="6269144"/>
                  <a:pt x="23386" y="6242093"/>
                </a:cubicBezTo>
                <a:cubicBezTo>
                  <a:pt x="20720" y="6218660"/>
                  <a:pt x="19196" y="6195037"/>
                  <a:pt x="16528" y="6171605"/>
                </a:cubicBezTo>
                <a:cubicBezTo>
                  <a:pt x="12148" y="6134075"/>
                  <a:pt x="7194" y="6096736"/>
                  <a:pt x="2622" y="6059397"/>
                </a:cubicBezTo>
                <a:lnTo>
                  <a:pt x="0" y="6041769"/>
                </a:lnTo>
                <a:lnTo>
                  <a:pt x="0" y="6000937"/>
                </a:lnTo>
                <a:lnTo>
                  <a:pt x="3670" y="5957595"/>
                </a:lnTo>
                <a:lnTo>
                  <a:pt x="0" y="5912511"/>
                </a:lnTo>
                <a:lnTo>
                  <a:pt x="0" y="5886401"/>
                </a:lnTo>
                <a:lnTo>
                  <a:pt x="1098" y="5864318"/>
                </a:lnTo>
                <a:cubicBezTo>
                  <a:pt x="7576" y="5839361"/>
                  <a:pt x="16720" y="5815169"/>
                  <a:pt x="24720" y="5790592"/>
                </a:cubicBezTo>
                <a:cubicBezTo>
                  <a:pt x="25672" y="5787924"/>
                  <a:pt x="25864" y="5784686"/>
                  <a:pt x="26434" y="5781830"/>
                </a:cubicBezTo>
                <a:cubicBezTo>
                  <a:pt x="29675" y="5765635"/>
                  <a:pt x="32913" y="5749634"/>
                  <a:pt x="35771" y="5733440"/>
                </a:cubicBezTo>
                <a:cubicBezTo>
                  <a:pt x="37295" y="5724678"/>
                  <a:pt x="37485" y="5715723"/>
                  <a:pt x="38819" y="5706959"/>
                </a:cubicBezTo>
                <a:cubicBezTo>
                  <a:pt x="44153" y="5673050"/>
                  <a:pt x="35199" y="5635711"/>
                  <a:pt x="58250" y="5606372"/>
                </a:cubicBezTo>
                <a:cubicBezTo>
                  <a:pt x="73110" y="5587321"/>
                  <a:pt x="69680" y="5568842"/>
                  <a:pt x="67394" y="5548460"/>
                </a:cubicBezTo>
                <a:cubicBezTo>
                  <a:pt x="65680" y="5533027"/>
                  <a:pt x="66252" y="5517215"/>
                  <a:pt x="66060" y="5501594"/>
                </a:cubicBezTo>
                <a:cubicBezTo>
                  <a:pt x="65490" y="5474161"/>
                  <a:pt x="65298" y="5446728"/>
                  <a:pt x="64346" y="5419295"/>
                </a:cubicBezTo>
                <a:cubicBezTo>
                  <a:pt x="63966" y="5410531"/>
                  <a:pt x="59202" y="5401579"/>
                  <a:pt x="59964" y="5393005"/>
                </a:cubicBezTo>
                <a:cubicBezTo>
                  <a:pt x="63584" y="5353379"/>
                  <a:pt x="69300" y="5313754"/>
                  <a:pt x="72538" y="5274129"/>
                </a:cubicBezTo>
                <a:cubicBezTo>
                  <a:pt x="74442" y="5251650"/>
                  <a:pt x="70824" y="5228597"/>
                  <a:pt x="73490" y="5206308"/>
                </a:cubicBezTo>
                <a:cubicBezTo>
                  <a:pt x="76538" y="5180591"/>
                  <a:pt x="84348" y="5155445"/>
                  <a:pt x="89113" y="5129916"/>
                </a:cubicBezTo>
                <a:cubicBezTo>
                  <a:pt x="90445" y="5122867"/>
                  <a:pt x="88731" y="5115057"/>
                  <a:pt x="88351" y="5107627"/>
                </a:cubicBezTo>
                <a:cubicBezTo>
                  <a:pt x="87968" y="5099245"/>
                  <a:pt x="87206" y="5091052"/>
                  <a:pt x="87016" y="5082670"/>
                </a:cubicBezTo>
                <a:cubicBezTo>
                  <a:pt x="86634" y="5057141"/>
                  <a:pt x="87206" y="5031614"/>
                  <a:pt x="85872" y="5006086"/>
                </a:cubicBezTo>
                <a:cubicBezTo>
                  <a:pt x="85110" y="4990465"/>
                  <a:pt x="77300" y="4974082"/>
                  <a:pt x="80158" y="4959602"/>
                </a:cubicBezTo>
                <a:cubicBezTo>
                  <a:pt x="85682" y="4930075"/>
                  <a:pt x="73300" y="4900546"/>
                  <a:pt x="83586" y="4871019"/>
                </a:cubicBezTo>
                <a:cubicBezTo>
                  <a:pt x="86634" y="4861873"/>
                  <a:pt x="79014" y="4849300"/>
                  <a:pt x="78634" y="4838250"/>
                </a:cubicBezTo>
                <a:cubicBezTo>
                  <a:pt x="77682" y="4810627"/>
                  <a:pt x="77872" y="4783004"/>
                  <a:pt x="78062" y="4755381"/>
                </a:cubicBezTo>
                <a:cubicBezTo>
                  <a:pt x="78252" y="4730614"/>
                  <a:pt x="75586" y="4704895"/>
                  <a:pt x="80920" y="4681083"/>
                </a:cubicBezTo>
                <a:cubicBezTo>
                  <a:pt x="86634" y="4656126"/>
                  <a:pt x="85872" y="4633647"/>
                  <a:pt x="79396" y="4609452"/>
                </a:cubicBezTo>
                <a:cubicBezTo>
                  <a:pt x="75014" y="4592878"/>
                  <a:pt x="74442" y="4575351"/>
                  <a:pt x="73110" y="4558207"/>
                </a:cubicBezTo>
                <a:cubicBezTo>
                  <a:pt x="71586" y="4539728"/>
                  <a:pt x="75586" y="4519343"/>
                  <a:pt x="69300" y="4502579"/>
                </a:cubicBezTo>
                <a:cubicBezTo>
                  <a:pt x="50629" y="4452665"/>
                  <a:pt x="46629" y="4401419"/>
                  <a:pt x="46629" y="4349222"/>
                </a:cubicBezTo>
                <a:cubicBezTo>
                  <a:pt x="46629" y="4339695"/>
                  <a:pt x="49295" y="4329979"/>
                  <a:pt x="52153" y="4320837"/>
                </a:cubicBezTo>
                <a:cubicBezTo>
                  <a:pt x="69300" y="4267493"/>
                  <a:pt x="67776" y="4213961"/>
                  <a:pt x="57297" y="4159667"/>
                </a:cubicBezTo>
                <a:cubicBezTo>
                  <a:pt x="55011" y="4148427"/>
                  <a:pt x="54629" y="4135854"/>
                  <a:pt x="56915" y="4124614"/>
                </a:cubicBezTo>
                <a:cubicBezTo>
                  <a:pt x="63584" y="4092989"/>
                  <a:pt x="74634" y="4062318"/>
                  <a:pt x="79396" y="4030503"/>
                </a:cubicBezTo>
                <a:cubicBezTo>
                  <a:pt x="87206" y="3977925"/>
                  <a:pt x="60918" y="3932394"/>
                  <a:pt x="43771" y="3885338"/>
                </a:cubicBezTo>
                <a:cubicBezTo>
                  <a:pt x="31627" y="3851761"/>
                  <a:pt x="8016" y="3821935"/>
                  <a:pt x="426" y="3786777"/>
                </a:cubicBezTo>
                <a:lnTo>
                  <a:pt x="0" y="3773897"/>
                </a:lnTo>
                <a:lnTo>
                  <a:pt x="0" y="3393882"/>
                </a:lnTo>
                <a:lnTo>
                  <a:pt x="11838" y="3359516"/>
                </a:lnTo>
                <a:cubicBezTo>
                  <a:pt x="14434" y="3346205"/>
                  <a:pt x="14910" y="3332774"/>
                  <a:pt x="12910" y="3318771"/>
                </a:cubicBezTo>
                <a:cubicBezTo>
                  <a:pt x="12243" y="3314104"/>
                  <a:pt x="9909" y="3308770"/>
                  <a:pt x="6718" y="3304079"/>
                </a:cubicBezTo>
                <a:lnTo>
                  <a:pt x="0" y="3297657"/>
                </a:lnTo>
                <a:lnTo>
                  <a:pt x="0" y="3207867"/>
                </a:lnTo>
                <a:lnTo>
                  <a:pt x="15553" y="3186771"/>
                </a:lnTo>
                <a:cubicBezTo>
                  <a:pt x="28483" y="3162329"/>
                  <a:pt x="30484" y="3134647"/>
                  <a:pt x="36341" y="3107500"/>
                </a:cubicBezTo>
                <a:cubicBezTo>
                  <a:pt x="41105" y="3085403"/>
                  <a:pt x="41295" y="3064827"/>
                  <a:pt x="38057" y="3042728"/>
                </a:cubicBezTo>
                <a:cubicBezTo>
                  <a:pt x="30817" y="2994722"/>
                  <a:pt x="41105" y="2948047"/>
                  <a:pt x="54249" y="2901943"/>
                </a:cubicBezTo>
                <a:cubicBezTo>
                  <a:pt x="63012" y="2871462"/>
                  <a:pt x="68346" y="2840219"/>
                  <a:pt x="77300" y="2809930"/>
                </a:cubicBezTo>
                <a:cubicBezTo>
                  <a:pt x="84158" y="2787259"/>
                  <a:pt x="92351" y="2764590"/>
                  <a:pt x="103399" y="2743826"/>
                </a:cubicBezTo>
                <a:cubicBezTo>
                  <a:pt x="119594" y="2713723"/>
                  <a:pt x="143978" y="2687436"/>
                  <a:pt x="137500" y="2649143"/>
                </a:cubicBezTo>
                <a:cubicBezTo>
                  <a:pt x="131786" y="2615421"/>
                  <a:pt x="143786" y="2584942"/>
                  <a:pt x="155217" y="2554079"/>
                </a:cubicBezTo>
                <a:cubicBezTo>
                  <a:pt x="163599" y="2531409"/>
                  <a:pt x="172173" y="2508742"/>
                  <a:pt x="177507" y="2485307"/>
                </a:cubicBezTo>
                <a:cubicBezTo>
                  <a:pt x="183794" y="2457492"/>
                  <a:pt x="181126" y="2426059"/>
                  <a:pt x="192748" y="2401292"/>
                </a:cubicBezTo>
                <a:cubicBezTo>
                  <a:pt x="204940" y="2375383"/>
                  <a:pt x="196748" y="2353859"/>
                  <a:pt x="193318" y="2330806"/>
                </a:cubicBezTo>
                <a:cubicBezTo>
                  <a:pt x="187984" y="2294039"/>
                  <a:pt x="178077" y="2257459"/>
                  <a:pt x="190652" y="2220312"/>
                </a:cubicBezTo>
                <a:cubicBezTo>
                  <a:pt x="205892" y="2175163"/>
                  <a:pt x="222275" y="2130393"/>
                  <a:pt x="236753" y="2085054"/>
                </a:cubicBezTo>
                <a:cubicBezTo>
                  <a:pt x="242280" y="2067525"/>
                  <a:pt x="244566" y="2048668"/>
                  <a:pt x="247042" y="2030378"/>
                </a:cubicBezTo>
                <a:cubicBezTo>
                  <a:pt x="249138" y="2013043"/>
                  <a:pt x="243804" y="1992279"/>
                  <a:pt x="251804" y="1978940"/>
                </a:cubicBezTo>
                <a:cubicBezTo>
                  <a:pt x="272379" y="1944649"/>
                  <a:pt x="282475" y="1909408"/>
                  <a:pt x="282475" y="1869780"/>
                </a:cubicBezTo>
                <a:cubicBezTo>
                  <a:pt x="282475" y="1854920"/>
                  <a:pt x="291049" y="1840441"/>
                  <a:pt x="292573" y="1825393"/>
                </a:cubicBezTo>
                <a:cubicBezTo>
                  <a:pt x="294477" y="1804816"/>
                  <a:pt x="299622" y="1781194"/>
                  <a:pt x="292381" y="1763287"/>
                </a:cubicBezTo>
                <a:cubicBezTo>
                  <a:pt x="275237" y="1721185"/>
                  <a:pt x="289525" y="1687086"/>
                  <a:pt x="306480" y="1650317"/>
                </a:cubicBezTo>
                <a:cubicBezTo>
                  <a:pt x="323244" y="1614120"/>
                  <a:pt x="336579" y="1576019"/>
                  <a:pt x="347629" y="1537537"/>
                </a:cubicBezTo>
                <a:cubicBezTo>
                  <a:pt x="351629" y="1523059"/>
                  <a:pt x="344961" y="1505724"/>
                  <a:pt x="343629" y="1489720"/>
                </a:cubicBezTo>
                <a:cubicBezTo>
                  <a:pt x="343247" y="1484004"/>
                  <a:pt x="342675" y="1477717"/>
                  <a:pt x="344581" y="1472575"/>
                </a:cubicBezTo>
                <a:cubicBezTo>
                  <a:pt x="362870" y="1422854"/>
                  <a:pt x="376776" y="1372368"/>
                  <a:pt x="367252" y="1318456"/>
                </a:cubicBezTo>
                <a:cubicBezTo>
                  <a:pt x="366298" y="1313504"/>
                  <a:pt x="368394" y="1307978"/>
                  <a:pt x="369728" y="1303024"/>
                </a:cubicBezTo>
                <a:cubicBezTo>
                  <a:pt x="376586" y="1278829"/>
                  <a:pt x="387444" y="1255206"/>
                  <a:pt x="389921" y="1230633"/>
                </a:cubicBezTo>
                <a:cubicBezTo>
                  <a:pt x="396017" y="1170051"/>
                  <a:pt x="398495" y="1109091"/>
                  <a:pt x="402495" y="1048125"/>
                </a:cubicBezTo>
                <a:cubicBezTo>
                  <a:pt x="402685" y="1044315"/>
                  <a:pt x="402685" y="1040315"/>
                  <a:pt x="404019" y="1036887"/>
                </a:cubicBezTo>
                <a:cubicBezTo>
                  <a:pt x="412211" y="1014406"/>
                  <a:pt x="409543" y="994785"/>
                  <a:pt x="393923" y="975733"/>
                </a:cubicBezTo>
                <a:cubicBezTo>
                  <a:pt x="387064" y="967350"/>
                  <a:pt x="383444" y="955920"/>
                  <a:pt x="379634" y="945444"/>
                </a:cubicBezTo>
                <a:cubicBezTo>
                  <a:pt x="373918" y="930011"/>
                  <a:pt x="368394" y="914200"/>
                  <a:pt x="364774" y="898198"/>
                </a:cubicBezTo>
                <a:cubicBezTo>
                  <a:pt x="361346" y="882384"/>
                  <a:pt x="356583" y="865430"/>
                  <a:pt x="359250" y="850189"/>
                </a:cubicBezTo>
                <a:cubicBezTo>
                  <a:pt x="364012" y="822756"/>
                  <a:pt x="374680" y="796655"/>
                  <a:pt x="381730" y="769605"/>
                </a:cubicBezTo>
                <a:cubicBezTo>
                  <a:pt x="384206" y="760270"/>
                  <a:pt x="383824" y="749982"/>
                  <a:pt x="384016" y="740268"/>
                </a:cubicBezTo>
                <a:cubicBezTo>
                  <a:pt x="384586" y="717977"/>
                  <a:pt x="379062" y="695116"/>
                  <a:pt x="394875" y="674923"/>
                </a:cubicBezTo>
                <a:cubicBezTo>
                  <a:pt x="409733" y="656255"/>
                  <a:pt x="405353" y="637392"/>
                  <a:pt x="394113" y="617772"/>
                </a:cubicBezTo>
                <a:cubicBezTo>
                  <a:pt x="386110" y="603673"/>
                  <a:pt x="379824" y="587672"/>
                  <a:pt x="376776" y="571860"/>
                </a:cubicBezTo>
                <a:cubicBezTo>
                  <a:pt x="372586" y="550141"/>
                  <a:pt x="370870" y="528615"/>
                  <a:pt x="373348" y="505182"/>
                </a:cubicBezTo>
                <a:cubicBezTo>
                  <a:pt x="375062" y="488607"/>
                  <a:pt x="375824" y="475081"/>
                  <a:pt x="385920" y="462126"/>
                </a:cubicBezTo>
                <a:cubicBezTo>
                  <a:pt x="387444" y="460032"/>
                  <a:pt x="387826" y="456222"/>
                  <a:pt x="387634" y="453364"/>
                </a:cubicBezTo>
                <a:cubicBezTo>
                  <a:pt x="384396" y="415835"/>
                  <a:pt x="386110" y="378686"/>
                  <a:pt x="388399" y="340774"/>
                </a:cubicBezTo>
                <a:cubicBezTo>
                  <a:pt x="391445" y="292579"/>
                  <a:pt x="382492" y="241901"/>
                  <a:pt x="350487" y="200182"/>
                </a:cubicBezTo>
                <a:cubicBezTo>
                  <a:pt x="345723" y="194085"/>
                  <a:pt x="343629" y="184941"/>
                  <a:pt x="342485" y="176939"/>
                </a:cubicBezTo>
                <a:cubicBezTo>
                  <a:pt x="337533" y="139219"/>
                  <a:pt x="334103" y="101308"/>
                  <a:pt x="328579" y="63587"/>
                </a:cubicBezTo>
                <a:cubicBezTo>
                  <a:pt x="325530" y="43012"/>
                  <a:pt x="322862" y="21486"/>
                  <a:pt x="314480" y="2817"/>
                </a:cubicBezTo>
                <a:close/>
              </a:path>
            </a:pathLst>
          </a:custGeom>
        </p:spPr>
      </p:pic>
      <p:grpSp>
        <p:nvGrpSpPr>
          <p:cNvPr id="11" name="Group 10">
            <a:extLst>
              <a:ext uri="{FF2B5EF4-FFF2-40B4-BE49-F238E27FC236}">
                <a16:creationId xmlns:a16="http://schemas.microsoft.com/office/drawing/2014/main" id="{564DEED3-BC52-4F15-8426-D33275CB01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078284" y="-1"/>
            <a:ext cx="874716" cy="6858001"/>
            <a:chOff x="7620000" y="-1"/>
            <a:chExt cx="874716" cy="6858001"/>
          </a:xfrm>
        </p:grpSpPr>
        <p:sp>
          <p:nvSpPr>
            <p:cNvPr id="12" name="Freeform: Shape 11">
              <a:extLst>
                <a:ext uri="{FF2B5EF4-FFF2-40B4-BE49-F238E27FC236}">
                  <a16:creationId xmlns:a16="http://schemas.microsoft.com/office/drawing/2014/main" id="{937D94AD-9CD7-4F7F-B13A-399B378406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2">
              <a:extLst>
                <a:ext uri="{FF2B5EF4-FFF2-40B4-BE49-F238E27FC236}">
                  <a16:creationId xmlns:a16="http://schemas.microsoft.com/office/drawing/2014/main" id="{DF6D3FDC-6FDD-4615-B246-1FC651E959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4628357"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6">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pic>
        <p:nvPicPr>
          <p:cNvPr id="6" name="Picture 5" descr="A close-up of a black background&#10;&#10;Description automatically generated">
            <a:extLst>
              <a:ext uri="{FF2B5EF4-FFF2-40B4-BE49-F238E27FC236}">
                <a16:creationId xmlns:a16="http://schemas.microsoft.com/office/drawing/2014/main" id="{1086D964-2675-33F3-EC66-E0CC98D3EF5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497623" y="0"/>
            <a:ext cx="5429250" cy="1257300"/>
          </a:xfrm>
          <a:prstGeom prst="rect">
            <a:avLst/>
          </a:prstGeom>
        </p:spPr>
      </p:pic>
      <p:pic>
        <p:nvPicPr>
          <p:cNvPr id="41" name="Audio 40">
            <a:hlinkClick r:id="" action="ppaction://media"/>
            <a:extLst>
              <a:ext uri="{FF2B5EF4-FFF2-40B4-BE49-F238E27FC236}">
                <a16:creationId xmlns:a16="http://schemas.microsoft.com/office/drawing/2014/main" id="{14F5FB58-433A-87D7-27C0-1D713DA32518}"/>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88180451"/>
      </p:ext>
    </p:extLst>
  </p:cSld>
  <p:clrMapOvr>
    <a:masterClrMapping/>
  </p:clrMapOvr>
  <mc:AlternateContent xmlns:mc="http://schemas.openxmlformats.org/markup-compatibility/2006">
    <mc:Choice xmlns:p14="http://schemas.microsoft.com/office/powerpoint/2010/main" Requires="p14">
      <p:transition spd="slow" p14:dur="2000" advTm="5356"/>
    </mc:Choice>
    <mc:Fallback>
      <p:transition spd="slow" advTm="53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1"/>
                </p:tgtEl>
              </p:cMediaNode>
            </p:audio>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423F9-1A49-FD8B-BC2A-747947CBD760}"/>
              </a:ext>
            </a:extLst>
          </p:cNvPr>
          <p:cNvSpPr>
            <a:spLocks noGrp="1"/>
          </p:cNvSpPr>
          <p:nvPr>
            <p:ph type="title"/>
          </p:nvPr>
        </p:nvSpPr>
        <p:spPr>
          <a:xfrm>
            <a:off x="529771" y="90135"/>
            <a:ext cx="10668000" cy="758952"/>
          </a:xfrm>
        </p:spPr>
        <p:txBody>
          <a:bodyPr>
            <a:normAutofit/>
          </a:bodyPr>
          <a:lstStyle/>
          <a:p>
            <a:r>
              <a:rPr lang="en-AU" dirty="0"/>
              <a:t>Database persistence code summary</a:t>
            </a:r>
          </a:p>
        </p:txBody>
      </p:sp>
      <p:sp>
        <p:nvSpPr>
          <p:cNvPr id="4" name="Text Placeholder 3">
            <a:extLst>
              <a:ext uri="{FF2B5EF4-FFF2-40B4-BE49-F238E27FC236}">
                <a16:creationId xmlns:a16="http://schemas.microsoft.com/office/drawing/2014/main" id="{123020EC-3010-6B01-8829-73CFA53E8082}"/>
              </a:ext>
            </a:extLst>
          </p:cNvPr>
          <p:cNvSpPr>
            <a:spLocks noGrp="1"/>
          </p:cNvSpPr>
          <p:nvPr>
            <p:ph type="body" idx="1"/>
          </p:nvPr>
        </p:nvSpPr>
        <p:spPr>
          <a:xfrm>
            <a:off x="188687" y="1523998"/>
            <a:ext cx="3389085" cy="761999"/>
          </a:xfrm>
        </p:spPr>
        <p:txBody>
          <a:bodyPr/>
          <a:lstStyle/>
          <a:p>
            <a:r>
              <a:rPr lang="en-AU" dirty="0"/>
              <a:t>General Approach</a:t>
            </a:r>
          </a:p>
        </p:txBody>
      </p:sp>
      <p:sp>
        <p:nvSpPr>
          <p:cNvPr id="5" name="Content Placeholder 4">
            <a:extLst>
              <a:ext uri="{FF2B5EF4-FFF2-40B4-BE49-F238E27FC236}">
                <a16:creationId xmlns:a16="http://schemas.microsoft.com/office/drawing/2014/main" id="{9FA79B75-A3F2-0665-03AF-3BDE11A89CAA}"/>
              </a:ext>
            </a:extLst>
          </p:cNvPr>
          <p:cNvSpPr>
            <a:spLocks noGrp="1"/>
          </p:cNvSpPr>
          <p:nvPr>
            <p:ph sz="half" idx="2"/>
          </p:nvPr>
        </p:nvSpPr>
        <p:spPr>
          <a:xfrm>
            <a:off x="72574" y="2381145"/>
            <a:ext cx="3831770" cy="4386720"/>
          </a:xfrm>
        </p:spPr>
        <p:txBody>
          <a:bodyPr>
            <a:normAutofit fontScale="77500" lnSpcReduction="20000"/>
          </a:bodyPr>
          <a:lstStyle/>
          <a:p>
            <a:r>
              <a:rPr lang="en-AU" dirty="0"/>
              <a:t>Separation of concerns</a:t>
            </a:r>
          </a:p>
          <a:p>
            <a:pPr lvl="1"/>
            <a:r>
              <a:rPr lang="en-AU" dirty="0"/>
              <a:t>Separation between data access (DAO), business logic (managers), and database connection handling</a:t>
            </a:r>
          </a:p>
          <a:p>
            <a:r>
              <a:rPr lang="en-AU" dirty="0"/>
              <a:t>Secure operations</a:t>
            </a:r>
          </a:p>
          <a:p>
            <a:pPr lvl="1"/>
            <a:r>
              <a:rPr lang="en-AU" dirty="0"/>
              <a:t>Prepared statements for secure database queries, preventing SQL injection attacks</a:t>
            </a:r>
          </a:p>
          <a:p>
            <a:r>
              <a:rPr lang="en-AU" dirty="0"/>
              <a:t>Design Patterns</a:t>
            </a:r>
          </a:p>
          <a:p>
            <a:pPr lvl="1"/>
            <a:r>
              <a:rPr lang="en-AU" dirty="0"/>
              <a:t>Singleton design pattern for managing database connections, controlled access to database resources</a:t>
            </a:r>
          </a:p>
        </p:txBody>
      </p:sp>
      <p:sp>
        <p:nvSpPr>
          <p:cNvPr id="6" name="Text Placeholder 5">
            <a:extLst>
              <a:ext uri="{FF2B5EF4-FFF2-40B4-BE49-F238E27FC236}">
                <a16:creationId xmlns:a16="http://schemas.microsoft.com/office/drawing/2014/main" id="{9B1CF8E8-3137-1FB4-85B2-EB3400190723}"/>
              </a:ext>
            </a:extLst>
          </p:cNvPr>
          <p:cNvSpPr>
            <a:spLocks noGrp="1"/>
          </p:cNvSpPr>
          <p:nvPr>
            <p:ph type="body" sz="quarter" idx="3"/>
          </p:nvPr>
        </p:nvSpPr>
        <p:spPr>
          <a:xfrm>
            <a:off x="8157029" y="1523999"/>
            <a:ext cx="3621314" cy="761999"/>
          </a:xfrm>
        </p:spPr>
        <p:txBody>
          <a:bodyPr/>
          <a:lstStyle/>
          <a:p>
            <a:r>
              <a:rPr lang="en-AU" dirty="0"/>
              <a:t>Pet Management</a:t>
            </a:r>
          </a:p>
        </p:txBody>
      </p:sp>
      <p:sp>
        <p:nvSpPr>
          <p:cNvPr id="7" name="Content Placeholder 6">
            <a:extLst>
              <a:ext uri="{FF2B5EF4-FFF2-40B4-BE49-F238E27FC236}">
                <a16:creationId xmlns:a16="http://schemas.microsoft.com/office/drawing/2014/main" id="{63FC8D0B-235F-5E1D-8C24-D71AB780BEEF}"/>
              </a:ext>
            </a:extLst>
          </p:cNvPr>
          <p:cNvSpPr>
            <a:spLocks noGrp="1"/>
          </p:cNvSpPr>
          <p:nvPr>
            <p:ph sz="quarter" idx="4"/>
          </p:nvPr>
        </p:nvSpPr>
        <p:spPr>
          <a:xfrm>
            <a:off x="8171545" y="2468237"/>
            <a:ext cx="3853540" cy="4077706"/>
          </a:xfrm>
        </p:spPr>
        <p:txBody>
          <a:bodyPr>
            <a:normAutofit fontScale="77500" lnSpcReduction="20000"/>
          </a:bodyPr>
          <a:lstStyle/>
          <a:p>
            <a:r>
              <a:rPr lang="en-AU" dirty="0"/>
              <a:t>Pet data persistence:</a:t>
            </a:r>
          </a:p>
          <a:p>
            <a:pPr lvl="1"/>
            <a:r>
              <a:rPr lang="en-AU" dirty="0"/>
              <a:t>Pet data stored in SQLite database</a:t>
            </a:r>
          </a:p>
          <a:p>
            <a:r>
              <a:rPr lang="en-AU" dirty="0"/>
              <a:t>Advanced data operations</a:t>
            </a:r>
          </a:p>
          <a:p>
            <a:pPr lvl="1"/>
            <a:r>
              <a:rPr lang="en-AU" dirty="0"/>
              <a:t>Provides CRUD operations</a:t>
            </a:r>
          </a:p>
          <a:p>
            <a:r>
              <a:rPr lang="en-AU" dirty="0"/>
              <a:t>Data Access Layer</a:t>
            </a:r>
          </a:p>
          <a:p>
            <a:pPr lvl="1"/>
            <a:r>
              <a:rPr lang="en-AU" dirty="0"/>
              <a:t>Uses interface-driven approach to separate data operations from business logic, ensuring modularity and flexibility.</a:t>
            </a:r>
          </a:p>
        </p:txBody>
      </p:sp>
      <p:sp>
        <p:nvSpPr>
          <p:cNvPr id="9" name="Text Placeholder 3">
            <a:extLst>
              <a:ext uri="{FF2B5EF4-FFF2-40B4-BE49-F238E27FC236}">
                <a16:creationId xmlns:a16="http://schemas.microsoft.com/office/drawing/2014/main" id="{D657C867-0236-3B6B-43CA-B01BAA0DFAD5}"/>
              </a:ext>
            </a:extLst>
          </p:cNvPr>
          <p:cNvSpPr txBox="1">
            <a:spLocks/>
          </p:cNvSpPr>
          <p:nvPr/>
        </p:nvSpPr>
        <p:spPr>
          <a:xfrm>
            <a:off x="4169229" y="1523998"/>
            <a:ext cx="3621313" cy="761999"/>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AU" dirty="0"/>
              <a:t>User management </a:t>
            </a:r>
          </a:p>
        </p:txBody>
      </p:sp>
      <p:sp>
        <p:nvSpPr>
          <p:cNvPr id="10" name="Content Placeholder 4">
            <a:extLst>
              <a:ext uri="{FF2B5EF4-FFF2-40B4-BE49-F238E27FC236}">
                <a16:creationId xmlns:a16="http://schemas.microsoft.com/office/drawing/2014/main" id="{77F967D6-B14B-C190-00F2-F2411260124F}"/>
              </a:ext>
            </a:extLst>
          </p:cNvPr>
          <p:cNvSpPr txBox="1">
            <a:spLocks/>
          </p:cNvSpPr>
          <p:nvPr/>
        </p:nvSpPr>
        <p:spPr>
          <a:xfrm>
            <a:off x="4220030" y="2285997"/>
            <a:ext cx="3621313" cy="4572003"/>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User database persistence:</a:t>
            </a:r>
          </a:p>
          <a:p>
            <a:pPr lvl="1"/>
            <a:r>
              <a:rPr lang="en-AU" dirty="0"/>
              <a:t>User data is stored in SQLite database</a:t>
            </a:r>
          </a:p>
          <a:p>
            <a:r>
              <a:rPr lang="en-AU" dirty="0"/>
              <a:t>Data Access Layer</a:t>
            </a:r>
          </a:p>
          <a:p>
            <a:pPr lvl="1"/>
            <a:r>
              <a:rPr lang="en-AU" dirty="0"/>
              <a:t>Implements CRUD operations</a:t>
            </a:r>
          </a:p>
          <a:p>
            <a:pPr lvl="1"/>
            <a:r>
              <a:rPr lang="en-AU" dirty="0"/>
              <a:t>Authentication and verification</a:t>
            </a:r>
          </a:p>
          <a:p>
            <a:r>
              <a:rPr lang="en-AU" dirty="0"/>
              <a:t>Singleton Database Connection</a:t>
            </a:r>
          </a:p>
          <a:p>
            <a:pPr lvl="1"/>
            <a:r>
              <a:rPr lang="en-AU" dirty="0"/>
              <a:t>Ensures singleton connection instance for efficient resource usage</a:t>
            </a:r>
          </a:p>
        </p:txBody>
      </p:sp>
      <p:pic>
        <p:nvPicPr>
          <p:cNvPr id="15" name="Audio 14">
            <a:hlinkClick r:id="" action="ppaction://media"/>
            <a:extLst>
              <a:ext uri="{FF2B5EF4-FFF2-40B4-BE49-F238E27FC236}">
                <a16:creationId xmlns:a16="http://schemas.microsoft.com/office/drawing/2014/main" id="{59DC9831-1026-7FE3-9BEC-8A1A41BFB78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5610270"/>
      </p:ext>
    </p:extLst>
  </p:cSld>
  <p:clrMapOvr>
    <a:masterClrMapping/>
  </p:clrMapOvr>
  <mc:AlternateContent xmlns:mc="http://schemas.openxmlformats.org/markup-compatibility/2006">
    <mc:Choice xmlns:p14="http://schemas.microsoft.com/office/powerpoint/2010/main" Requires="p14">
      <p:transition spd="slow" p14:dur="2000" advTm="66186"/>
    </mc:Choice>
    <mc:Fallback>
      <p:transition spd="slow" advTm="66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DCD4D-01A3-47CF-3B31-C1F905E5F7DC}"/>
              </a:ext>
            </a:extLst>
          </p:cNvPr>
          <p:cNvSpPr>
            <a:spLocks noGrp="1"/>
          </p:cNvSpPr>
          <p:nvPr>
            <p:ph type="title"/>
          </p:nvPr>
        </p:nvSpPr>
        <p:spPr/>
        <p:txBody>
          <a:bodyPr/>
          <a:lstStyle/>
          <a:p>
            <a:r>
              <a:rPr lang="en-AU" dirty="0"/>
              <a:t>Unit tests code summary</a:t>
            </a:r>
          </a:p>
        </p:txBody>
      </p:sp>
      <p:sp>
        <p:nvSpPr>
          <p:cNvPr id="7" name="Content Placeholder 6">
            <a:extLst>
              <a:ext uri="{FF2B5EF4-FFF2-40B4-BE49-F238E27FC236}">
                <a16:creationId xmlns:a16="http://schemas.microsoft.com/office/drawing/2014/main" id="{E2237566-4F81-407C-8BBB-FF916D80D0C4}"/>
              </a:ext>
            </a:extLst>
          </p:cNvPr>
          <p:cNvSpPr>
            <a:spLocks noGrp="1"/>
          </p:cNvSpPr>
          <p:nvPr>
            <p:ph idx="1"/>
          </p:nvPr>
        </p:nvSpPr>
        <p:spPr/>
        <p:txBody>
          <a:bodyPr>
            <a:normAutofit fontScale="70000" lnSpcReduction="20000"/>
          </a:bodyPr>
          <a:lstStyle/>
          <a:p>
            <a:pPr marL="514350" indent="-514350">
              <a:buFont typeface="+mj-lt"/>
              <a:buAutoNum type="arabicPeriod"/>
            </a:pPr>
            <a:r>
              <a:rPr lang="en-AU" dirty="0"/>
              <a:t>Setup</a:t>
            </a:r>
          </a:p>
          <a:p>
            <a:pPr marL="457200" lvl="1" indent="0">
              <a:buNone/>
            </a:pPr>
            <a:r>
              <a:rPr lang="en-AU" dirty="0"/>
              <a:t>Use @BeforeEach for initialising common components before each test</a:t>
            </a:r>
          </a:p>
          <a:p>
            <a:pPr marL="514350" indent="-514350">
              <a:buFont typeface="+mj-lt"/>
              <a:buAutoNum type="arabicPeriod"/>
            </a:pPr>
            <a:r>
              <a:rPr lang="en-AU" dirty="0"/>
              <a:t>Validation</a:t>
            </a:r>
          </a:p>
          <a:p>
            <a:pPr marL="457200" lvl="1" indent="0">
              <a:buNone/>
            </a:pPr>
            <a:r>
              <a:rPr lang="en-AU" dirty="0"/>
              <a:t>Check for field completeness, input correctness, and existing entries</a:t>
            </a:r>
          </a:p>
          <a:p>
            <a:pPr marL="514350" indent="-514350">
              <a:buFont typeface="+mj-lt"/>
              <a:buAutoNum type="arabicPeriod"/>
            </a:pPr>
            <a:r>
              <a:rPr lang="en-AU" dirty="0"/>
              <a:t>Assertions</a:t>
            </a:r>
          </a:p>
          <a:p>
            <a:pPr marL="457200" lvl="1" indent="0">
              <a:buNone/>
            </a:pPr>
            <a:r>
              <a:rPr lang="en-AU" dirty="0"/>
              <a:t>Use assertions to confirm expected behaviour, like </a:t>
            </a:r>
            <a:r>
              <a:rPr lang="en-AU" dirty="0" err="1"/>
              <a:t>assertTrue</a:t>
            </a:r>
            <a:r>
              <a:rPr lang="en-AU" dirty="0"/>
              <a:t> and </a:t>
            </a:r>
            <a:r>
              <a:rPr lang="en-AU" dirty="0" err="1"/>
              <a:t>assertFalse</a:t>
            </a:r>
            <a:endParaRPr lang="en-AU" dirty="0"/>
          </a:p>
          <a:p>
            <a:pPr marL="514350" indent="-514350">
              <a:buFont typeface="+mj-lt"/>
              <a:buAutoNum type="arabicPeriod"/>
            </a:pPr>
            <a:r>
              <a:rPr lang="en-AU" dirty="0"/>
              <a:t>Database Interaction</a:t>
            </a:r>
          </a:p>
          <a:p>
            <a:pPr marL="457200" lvl="1" indent="0">
              <a:buNone/>
            </a:pPr>
            <a:r>
              <a:rPr lang="en-AU" dirty="0"/>
              <a:t>Test adding, checking, and deleting data to validate the database functionality</a:t>
            </a:r>
          </a:p>
          <a:p>
            <a:pPr marL="514350" indent="-514350">
              <a:buFont typeface="+mj-lt"/>
              <a:buAutoNum type="arabicPeriod"/>
            </a:pPr>
            <a:r>
              <a:rPr lang="en-AU" dirty="0"/>
              <a:t>Input scenarios</a:t>
            </a:r>
          </a:p>
          <a:p>
            <a:pPr marL="457200" lvl="1" indent="0">
              <a:buNone/>
            </a:pPr>
            <a:r>
              <a:rPr lang="en-AU" dirty="0"/>
              <a:t>Verify behaviour for valid and invalid inputs, matching passwords, and readiness of inputs</a:t>
            </a:r>
          </a:p>
          <a:p>
            <a:pPr marL="971550" lvl="1" indent="-514350">
              <a:buFont typeface="+mj-lt"/>
              <a:buAutoNum type="arabicPeriod"/>
            </a:pPr>
            <a:endParaRPr lang="en-AU" dirty="0"/>
          </a:p>
        </p:txBody>
      </p:sp>
      <p:pic>
        <p:nvPicPr>
          <p:cNvPr id="5" name="Audio 4">
            <a:hlinkClick r:id="" action="ppaction://media"/>
            <a:extLst>
              <a:ext uri="{FF2B5EF4-FFF2-40B4-BE49-F238E27FC236}">
                <a16:creationId xmlns:a16="http://schemas.microsoft.com/office/drawing/2014/main" id="{0FA1F98C-AD3D-F2B3-8A1A-6895AC25572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36991281"/>
      </p:ext>
    </p:extLst>
  </p:cSld>
  <p:clrMapOvr>
    <a:masterClrMapping/>
  </p:clrMapOvr>
  <mc:AlternateContent xmlns:mc="http://schemas.openxmlformats.org/markup-compatibility/2006">
    <mc:Choice xmlns:p14="http://schemas.microsoft.com/office/powerpoint/2010/main" Requires="p14">
      <p:transition spd="slow" p14:dur="2000" advTm="40129"/>
    </mc:Choice>
    <mc:Fallback>
      <p:transition spd="slow" advTm="40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BE659-E3EC-8CB7-EA5A-957659FAA0A2}"/>
              </a:ext>
            </a:extLst>
          </p:cNvPr>
          <p:cNvSpPr>
            <a:spLocks noGrp="1"/>
          </p:cNvSpPr>
          <p:nvPr>
            <p:ph type="title"/>
          </p:nvPr>
        </p:nvSpPr>
        <p:spPr>
          <a:xfrm>
            <a:off x="3345543" y="2165351"/>
            <a:ext cx="9144000" cy="1263649"/>
          </a:xfrm>
        </p:spPr>
        <p:txBody>
          <a:bodyPr/>
          <a:lstStyle/>
          <a:p>
            <a:r>
              <a:rPr lang="en-AU" dirty="0"/>
              <a:t>Code demonstration</a:t>
            </a:r>
          </a:p>
        </p:txBody>
      </p:sp>
      <p:sp>
        <p:nvSpPr>
          <p:cNvPr id="3" name="Content Placeholder 2">
            <a:extLst>
              <a:ext uri="{FF2B5EF4-FFF2-40B4-BE49-F238E27FC236}">
                <a16:creationId xmlns:a16="http://schemas.microsoft.com/office/drawing/2014/main" id="{571486D9-83C0-CB59-60DF-818EA36AE6E2}"/>
              </a:ext>
            </a:extLst>
          </p:cNvPr>
          <p:cNvSpPr>
            <a:spLocks noGrp="1"/>
          </p:cNvSpPr>
          <p:nvPr>
            <p:ph idx="1"/>
          </p:nvPr>
        </p:nvSpPr>
        <p:spPr/>
        <p:txBody>
          <a:bodyPr/>
          <a:lstStyle/>
          <a:p>
            <a:endParaRPr lang="en-AU"/>
          </a:p>
        </p:txBody>
      </p:sp>
      <p:pic>
        <p:nvPicPr>
          <p:cNvPr id="6" name="Audio 5">
            <a:hlinkClick r:id="" action="ppaction://media"/>
            <a:extLst>
              <a:ext uri="{FF2B5EF4-FFF2-40B4-BE49-F238E27FC236}">
                <a16:creationId xmlns:a16="http://schemas.microsoft.com/office/drawing/2014/main" id="{C01B8DB4-89FD-63F2-4D5A-FD58378D5E9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17491249"/>
      </p:ext>
    </p:extLst>
  </p:cSld>
  <p:clrMapOvr>
    <a:masterClrMapping/>
  </p:clrMapOvr>
  <mc:AlternateContent xmlns:mc="http://schemas.openxmlformats.org/markup-compatibility/2006">
    <mc:Choice xmlns:p14="http://schemas.microsoft.com/office/powerpoint/2010/main" Requires="p14">
      <p:transition spd="slow" p14:dur="2000" advTm="5054"/>
    </mc:Choice>
    <mc:Fallback>
      <p:transition spd="slow" advTm="50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0DB02BD-FF61-4042-BC21-4EFF543EC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54A31C-4A20-B358-493D-8DC8407380DB}"/>
              </a:ext>
            </a:extLst>
          </p:cNvPr>
          <p:cNvSpPr>
            <a:spLocks noGrp="1"/>
          </p:cNvSpPr>
          <p:nvPr>
            <p:ph type="title"/>
          </p:nvPr>
        </p:nvSpPr>
        <p:spPr>
          <a:xfrm>
            <a:off x="762001" y="1524001"/>
            <a:ext cx="3047999" cy="3810000"/>
          </a:xfrm>
        </p:spPr>
        <p:txBody>
          <a:bodyPr anchor="b">
            <a:normAutofit/>
          </a:bodyPr>
          <a:lstStyle/>
          <a:p>
            <a:r>
              <a:rPr lang="en-AU" dirty="0"/>
              <a:t>Small Audience</a:t>
            </a:r>
          </a:p>
        </p:txBody>
      </p:sp>
      <p:sp>
        <p:nvSpPr>
          <p:cNvPr id="11" name="Freeform: Shape 10">
            <a:extLst>
              <a:ext uri="{FF2B5EF4-FFF2-40B4-BE49-F238E27FC236}">
                <a16:creationId xmlns:a16="http://schemas.microsoft.com/office/drawing/2014/main" id="{5811A85E-38EA-465A-84F9-6230CF743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866290A3-7E80-441D-AA1E-5263326B1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78285" y="0"/>
            <a:ext cx="874715" cy="6858001"/>
          </a:xfrm>
          <a:custGeom>
            <a:avLst/>
            <a:gdLst>
              <a:gd name="connsiteX0" fmla="*/ 669467 w 874715"/>
              <a:gd name="connsiteY0" fmla="*/ 3720275 h 6858001"/>
              <a:gd name="connsiteX1" fmla="*/ 710453 w 874715"/>
              <a:gd name="connsiteY1" fmla="*/ 3726292 h 6858001"/>
              <a:gd name="connsiteX2" fmla="*/ 710455 w 874715"/>
              <a:gd name="connsiteY2" fmla="*/ 3726292 h 6858001"/>
              <a:gd name="connsiteX3" fmla="*/ 669465 w 874715"/>
              <a:gd name="connsiteY3" fmla="*/ 3720275 h 6858001"/>
              <a:gd name="connsiteX4" fmla="*/ 834223 w 874715"/>
              <a:gd name="connsiteY4" fmla="*/ 3333751 h 6858001"/>
              <a:gd name="connsiteX5" fmla="*/ 446757 w 874715"/>
              <a:gd name="connsiteY5" fmla="*/ 3333751 h 6858001"/>
              <a:gd name="connsiteX6" fmla="*/ 441229 w 874715"/>
              <a:gd name="connsiteY6" fmla="*/ 3376550 h 6858001"/>
              <a:gd name="connsiteX7" fmla="*/ 437178 w 874715"/>
              <a:gd name="connsiteY7" fmla="*/ 3407910 h 6858001"/>
              <a:gd name="connsiteX8" fmla="*/ 435790 w 874715"/>
              <a:gd name="connsiteY8" fmla="*/ 3491262 h 6858001"/>
              <a:gd name="connsiteX9" fmla="*/ 429384 w 874715"/>
              <a:gd name="connsiteY9" fmla="*/ 3520658 h 6858001"/>
              <a:gd name="connsiteX10" fmla="*/ 427332 w 874715"/>
              <a:gd name="connsiteY10" fmla="*/ 3524252 h 6858001"/>
              <a:gd name="connsiteX11" fmla="*/ 427331 w 874715"/>
              <a:gd name="connsiteY11" fmla="*/ 3524252 h 6858001"/>
              <a:gd name="connsiteX12" fmla="*/ 413690 w 874715"/>
              <a:gd name="connsiteY12" fmla="*/ 3548145 h 6858001"/>
              <a:gd name="connsiteX13" fmla="*/ 408166 w 874715"/>
              <a:gd name="connsiteY13" fmla="*/ 3612089 h 6858001"/>
              <a:gd name="connsiteX14" fmla="*/ 421692 w 874715"/>
              <a:gd name="connsiteY14" fmla="*/ 3636610 h 6858001"/>
              <a:gd name="connsiteX15" fmla="*/ 445933 w 874715"/>
              <a:gd name="connsiteY15" fmla="*/ 3687609 h 6858001"/>
              <a:gd name="connsiteX16" fmla="*/ 443241 w 874715"/>
              <a:gd name="connsiteY16" fmla="*/ 3725049 h 6858001"/>
              <a:gd name="connsiteX17" fmla="*/ 455589 w 874715"/>
              <a:gd name="connsiteY17" fmla="*/ 3723372 h 6858001"/>
              <a:gd name="connsiteX18" fmla="*/ 544787 w 874715"/>
              <a:gd name="connsiteY18" fmla="*/ 3712739 h 6858001"/>
              <a:gd name="connsiteX19" fmla="*/ 544802 w 874715"/>
              <a:gd name="connsiteY19" fmla="*/ 3712740 h 6858001"/>
              <a:gd name="connsiteX20" fmla="*/ 544786 w 874715"/>
              <a:gd name="connsiteY20" fmla="*/ 3712740 h 6858001"/>
              <a:gd name="connsiteX21" fmla="*/ 455588 w 874715"/>
              <a:gd name="connsiteY21" fmla="*/ 3723373 h 6858001"/>
              <a:gd name="connsiteX22" fmla="*/ 443240 w 874715"/>
              <a:gd name="connsiteY22" fmla="*/ 3725050 h 6858001"/>
              <a:gd name="connsiteX23" fmla="*/ 441884 w 874715"/>
              <a:gd name="connsiteY23" fmla="*/ 3743904 h 6858001"/>
              <a:gd name="connsiteX24" fmla="*/ 442266 w 874715"/>
              <a:gd name="connsiteY24" fmla="*/ 3764306 h 6858001"/>
              <a:gd name="connsiteX25" fmla="*/ 433692 w 874715"/>
              <a:gd name="connsiteY25" fmla="*/ 3834135 h 6858001"/>
              <a:gd name="connsiteX26" fmla="*/ 428740 w 874715"/>
              <a:gd name="connsiteY26" fmla="*/ 3898864 h 6858001"/>
              <a:gd name="connsiteX27" fmla="*/ 444932 w 874715"/>
              <a:gd name="connsiteY27" fmla="*/ 4062061 h 6858001"/>
              <a:gd name="connsiteX28" fmla="*/ 441122 w 874715"/>
              <a:gd name="connsiteY28" fmla="*/ 4187207 h 6858001"/>
              <a:gd name="connsiteX29" fmla="*/ 444932 w 874715"/>
              <a:gd name="connsiteY29" fmla="*/ 4244874 h 6858001"/>
              <a:gd name="connsiteX30" fmla="*/ 450648 w 874715"/>
              <a:gd name="connsiteY30" fmla="*/ 4277434 h 6858001"/>
              <a:gd name="connsiteX31" fmla="*/ 490464 w 874715"/>
              <a:gd name="connsiteY31" fmla="*/ 4351188 h 6858001"/>
              <a:gd name="connsiteX32" fmla="*/ 499418 w 874715"/>
              <a:gd name="connsiteY32" fmla="*/ 4391596 h 6858001"/>
              <a:gd name="connsiteX33" fmla="*/ 498656 w 874715"/>
              <a:gd name="connsiteY33" fmla="*/ 4513209 h 6858001"/>
              <a:gd name="connsiteX34" fmla="*/ 438646 w 874715"/>
              <a:gd name="connsiteY34" fmla="*/ 4695629 h 6858001"/>
              <a:gd name="connsiteX35" fmla="*/ 430644 w 874715"/>
              <a:gd name="connsiteY35" fmla="*/ 4714658 h 6858001"/>
              <a:gd name="connsiteX36" fmla="*/ 420737 w 874715"/>
              <a:gd name="connsiteY36" fmla="*/ 4807436 h 6858001"/>
              <a:gd name="connsiteX37" fmla="*/ 434264 w 874715"/>
              <a:gd name="connsiteY37" fmla="*/ 4870400 h 6858001"/>
              <a:gd name="connsiteX38" fmla="*/ 462269 w 874715"/>
              <a:gd name="connsiteY38" fmla="*/ 4956119 h 6858001"/>
              <a:gd name="connsiteX39" fmla="*/ 485701 w 874715"/>
              <a:gd name="connsiteY39" fmla="*/ 5033207 h 6858001"/>
              <a:gd name="connsiteX40" fmla="*/ 512180 w 874715"/>
              <a:gd name="connsiteY40" fmla="*/ 5089305 h 6858001"/>
              <a:gd name="connsiteX41" fmla="*/ 531613 w 874715"/>
              <a:gd name="connsiteY41" fmla="*/ 5217589 h 6858001"/>
              <a:gd name="connsiteX42" fmla="*/ 534851 w 874715"/>
              <a:gd name="connsiteY42" fmla="*/ 5230926 h 6858001"/>
              <a:gd name="connsiteX43" fmla="*/ 511228 w 874715"/>
              <a:gd name="connsiteY43" fmla="*/ 5327433 h 6858001"/>
              <a:gd name="connsiteX44" fmla="*/ 487225 w 874715"/>
              <a:gd name="connsiteY44" fmla="*/ 5443357 h 6858001"/>
              <a:gd name="connsiteX45" fmla="*/ 495416 w 874715"/>
              <a:gd name="connsiteY45" fmla="*/ 5484746 h 6858001"/>
              <a:gd name="connsiteX46" fmla="*/ 507038 w 874715"/>
              <a:gd name="connsiteY46" fmla="*/ 5541432 h 6858001"/>
              <a:gd name="connsiteX47" fmla="*/ 500942 w 874715"/>
              <a:gd name="connsiteY47" fmla="*/ 5594001 h 6858001"/>
              <a:gd name="connsiteX48" fmla="*/ 500370 w 874715"/>
              <a:gd name="connsiteY48" fmla="*/ 5625974 h 6858001"/>
              <a:gd name="connsiteX49" fmla="*/ 571618 w 874715"/>
              <a:gd name="connsiteY49" fmla="*/ 5771911 h 6858001"/>
              <a:gd name="connsiteX50" fmla="*/ 577524 w 874715"/>
              <a:gd name="connsiteY50" fmla="*/ 5808982 h 6858001"/>
              <a:gd name="connsiteX51" fmla="*/ 586289 w 874715"/>
              <a:gd name="connsiteY51" fmla="*/ 5829971 h 6858001"/>
              <a:gd name="connsiteX52" fmla="*/ 674684 w 874715"/>
              <a:gd name="connsiteY52" fmla="*/ 5956490 h 6858001"/>
              <a:gd name="connsiteX53" fmla="*/ 692590 w 874715"/>
              <a:gd name="connsiteY53" fmla="*/ 6010235 h 6858001"/>
              <a:gd name="connsiteX54" fmla="*/ 688970 w 874715"/>
              <a:gd name="connsiteY54" fmla="*/ 6069276 h 6858001"/>
              <a:gd name="connsiteX55" fmla="*/ 682494 w 874715"/>
              <a:gd name="connsiteY55" fmla="*/ 6103407 h 6858001"/>
              <a:gd name="connsiteX56" fmla="*/ 626294 w 874715"/>
              <a:gd name="connsiteY56" fmla="*/ 6188144 h 6858001"/>
              <a:gd name="connsiteX57" fmla="*/ 628200 w 874715"/>
              <a:gd name="connsiteY57" fmla="*/ 6236396 h 6858001"/>
              <a:gd name="connsiteX58" fmla="*/ 666871 w 874715"/>
              <a:gd name="connsiteY58" fmla="*/ 6311718 h 6858001"/>
              <a:gd name="connsiteX59" fmla="*/ 684208 w 874715"/>
              <a:gd name="connsiteY59" fmla="*/ 6448435 h 6858001"/>
              <a:gd name="connsiteX60" fmla="*/ 630104 w 874715"/>
              <a:gd name="connsiteY60" fmla="*/ 6517873 h 6858001"/>
              <a:gd name="connsiteX61" fmla="*/ 578096 w 874715"/>
              <a:gd name="connsiteY61" fmla="*/ 6553767 h 6858001"/>
              <a:gd name="connsiteX62" fmla="*/ 517706 w 874715"/>
              <a:gd name="connsiteY62" fmla="*/ 6657533 h 6858001"/>
              <a:gd name="connsiteX63" fmla="*/ 540185 w 874715"/>
              <a:gd name="connsiteY63" fmla="*/ 6682250 h 6858001"/>
              <a:gd name="connsiteX64" fmla="*/ 549712 w 874715"/>
              <a:gd name="connsiteY64" fmla="*/ 6758356 h 6858001"/>
              <a:gd name="connsiteX65" fmla="*/ 548950 w 874715"/>
              <a:gd name="connsiteY65" fmla="*/ 6840738 h 6858001"/>
              <a:gd name="connsiteX66" fmla="*/ 556149 w 874715"/>
              <a:gd name="connsiteY66" fmla="*/ 6858001 h 6858001"/>
              <a:gd name="connsiteX67" fmla="*/ 760427 w 874715"/>
              <a:gd name="connsiteY67" fmla="*/ 6858001 h 6858001"/>
              <a:gd name="connsiteX68" fmla="*/ 763269 w 874715"/>
              <a:gd name="connsiteY68" fmla="*/ 6846819 h 6858001"/>
              <a:gd name="connsiteX69" fmla="*/ 784795 w 874715"/>
              <a:gd name="connsiteY69" fmla="*/ 6678324 h 6858001"/>
              <a:gd name="connsiteX70" fmla="*/ 805560 w 874715"/>
              <a:gd name="connsiteY70" fmla="*/ 6504338 h 6858001"/>
              <a:gd name="connsiteX71" fmla="*/ 812418 w 874715"/>
              <a:gd name="connsiteY71" fmla="*/ 6408814 h 6858001"/>
              <a:gd name="connsiteX72" fmla="*/ 823279 w 874715"/>
              <a:gd name="connsiteY72" fmla="*/ 6325450 h 6858001"/>
              <a:gd name="connsiteX73" fmla="*/ 830137 w 874715"/>
              <a:gd name="connsiteY73" fmla="*/ 6252873 h 6858001"/>
              <a:gd name="connsiteX74" fmla="*/ 844043 w 874715"/>
              <a:gd name="connsiteY74" fmla="*/ 6137341 h 6858001"/>
              <a:gd name="connsiteX75" fmla="*/ 847663 w 874715"/>
              <a:gd name="connsiteY75" fmla="*/ 6089284 h 6858001"/>
              <a:gd name="connsiteX76" fmla="*/ 847471 w 874715"/>
              <a:gd name="connsiteY76" fmla="*/ 5975908 h 6858001"/>
              <a:gd name="connsiteX77" fmla="*/ 845567 w 874715"/>
              <a:gd name="connsiteY77" fmla="*/ 5936481 h 6858001"/>
              <a:gd name="connsiteX78" fmla="*/ 821945 w 874715"/>
              <a:gd name="connsiteY78" fmla="*/ 5860571 h 6858001"/>
              <a:gd name="connsiteX79" fmla="*/ 820231 w 874715"/>
              <a:gd name="connsiteY79" fmla="*/ 5851549 h 6858001"/>
              <a:gd name="connsiteX80" fmla="*/ 810894 w 874715"/>
              <a:gd name="connsiteY80" fmla="*/ 5801726 h 6858001"/>
              <a:gd name="connsiteX81" fmla="*/ 807846 w 874715"/>
              <a:gd name="connsiteY81" fmla="*/ 5774460 h 6858001"/>
              <a:gd name="connsiteX82" fmla="*/ 788415 w 874715"/>
              <a:gd name="connsiteY82" fmla="*/ 5670892 h 6858001"/>
              <a:gd name="connsiteX83" fmla="*/ 779271 w 874715"/>
              <a:gd name="connsiteY83" fmla="*/ 5611265 h 6858001"/>
              <a:gd name="connsiteX84" fmla="*/ 780605 w 874715"/>
              <a:gd name="connsiteY84" fmla="*/ 5563010 h 6858001"/>
              <a:gd name="connsiteX85" fmla="*/ 782319 w 874715"/>
              <a:gd name="connsiteY85" fmla="*/ 5478272 h 6858001"/>
              <a:gd name="connsiteX86" fmla="*/ 786701 w 874715"/>
              <a:gd name="connsiteY86" fmla="*/ 5451203 h 6858001"/>
              <a:gd name="connsiteX87" fmla="*/ 774127 w 874715"/>
              <a:gd name="connsiteY87" fmla="*/ 5328805 h 6858001"/>
              <a:gd name="connsiteX88" fmla="*/ 773175 w 874715"/>
              <a:gd name="connsiteY88" fmla="*/ 5258975 h 6858001"/>
              <a:gd name="connsiteX89" fmla="*/ 757552 w 874715"/>
              <a:gd name="connsiteY89" fmla="*/ 5180319 h 6858001"/>
              <a:gd name="connsiteX90" fmla="*/ 758314 w 874715"/>
              <a:gd name="connsiteY90" fmla="*/ 5157370 h 6858001"/>
              <a:gd name="connsiteX91" fmla="*/ 759649 w 874715"/>
              <a:gd name="connsiteY91" fmla="*/ 5131673 h 6858001"/>
              <a:gd name="connsiteX92" fmla="*/ 760793 w 874715"/>
              <a:gd name="connsiteY92" fmla="*/ 5052820 h 6858001"/>
              <a:gd name="connsiteX93" fmla="*/ 766507 w 874715"/>
              <a:gd name="connsiteY93" fmla="*/ 5004959 h 6858001"/>
              <a:gd name="connsiteX94" fmla="*/ 763079 w 874715"/>
              <a:gd name="connsiteY94" fmla="*/ 4913751 h 6858001"/>
              <a:gd name="connsiteX95" fmla="*/ 768031 w 874715"/>
              <a:gd name="connsiteY95" fmla="*/ 4880011 h 6858001"/>
              <a:gd name="connsiteX96" fmla="*/ 768603 w 874715"/>
              <a:gd name="connsiteY96" fmla="*/ 4794687 h 6858001"/>
              <a:gd name="connsiteX97" fmla="*/ 765745 w 874715"/>
              <a:gd name="connsiteY97" fmla="*/ 4718187 h 6858001"/>
              <a:gd name="connsiteX98" fmla="*/ 767269 w 874715"/>
              <a:gd name="connsiteY98" fmla="*/ 4644434 h 6858001"/>
              <a:gd name="connsiteX99" fmla="*/ 773555 w 874715"/>
              <a:gd name="connsiteY99" fmla="*/ 4591670 h 6858001"/>
              <a:gd name="connsiteX100" fmla="*/ 777365 w 874715"/>
              <a:gd name="connsiteY100" fmla="*/ 4534394 h 6858001"/>
              <a:gd name="connsiteX101" fmla="*/ 800036 w 874715"/>
              <a:gd name="connsiteY101" fmla="*/ 4376493 h 6858001"/>
              <a:gd name="connsiteX102" fmla="*/ 794512 w 874715"/>
              <a:gd name="connsiteY102" fmla="*/ 4347267 h 6858001"/>
              <a:gd name="connsiteX103" fmla="*/ 789368 w 874715"/>
              <a:gd name="connsiteY103" fmla="*/ 4181322 h 6858001"/>
              <a:gd name="connsiteX104" fmla="*/ 789750 w 874715"/>
              <a:gd name="connsiteY104" fmla="*/ 4145230 h 6858001"/>
              <a:gd name="connsiteX105" fmla="*/ 767269 w 874715"/>
              <a:gd name="connsiteY105" fmla="*/ 4048330 h 6858001"/>
              <a:gd name="connsiteX106" fmla="*/ 802894 w 874715"/>
              <a:gd name="connsiteY106" fmla="*/ 3898864 h 6858001"/>
              <a:gd name="connsiteX107" fmla="*/ 847471 w 874715"/>
              <a:gd name="connsiteY107" fmla="*/ 3759007 h 6858001"/>
              <a:gd name="connsiteX108" fmla="*/ 848163 w 874715"/>
              <a:gd name="connsiteY108" fmla="*/ 3756136 h 6858001"/>
              <a:gd name="connsiteX109" fmla="*/ 819543 w 874715"/>
              <a:gd name="connsiteY109" fmla="*/ 3748731 h 6858001"/>
              <a:gd name="connsiteX110" fmla="*/ 819313 w 874715"/>
              <a:gd name="connsiteY110" fmla="*/ 3748682 h 6858001"/>
              <a:gd name="connsiteX111" fmla="*/ 819544 w 874715"/>
              <a:gd name="connsiteY111" fmla="*/ 3748730 h 6858001"/>
              <a:gd name="connsiteX112" fmla="*/ 848164 w 874715"/>
              <a:gd name="connsiteY112" fmla="*/ 3756135 h 6858001"/>
              <a:gd name="connsiteX113" fmla="*/ 849545 w 874715"/>
              <a:gd name="connsiteY113" fmla="*/ 3750401 h 6858001"/>
              <a:gd name="connsiteX114" fmla="*/ 853189 w 874715"/>
              <a:gd name="connsiteY114" fmla="*/ 3741353 h 6858001"/>
              <a:gd name="connsiteX115" fmla="*/ 862905 w 874715"/>
              <a:gd name="connsiteY115" fmla="*/ 3691138 h 6858001"/>
              <a:gd name="connsiteX116" fmla="*/ 866333 w 874715"/>
              <a:gd name="connsiteY116" fmla="*/ 3628959 h 6858001"/>
              <a:gd name="connsiteX117" fmla="*/ 874715 w 874715"/>
              <a:gd name="connsiteY117" fmla="*/ 3550106 h 6858001"/>
              <a:gd name="connsiteX118" fmla="*/ 871487 w 874715"/>
              <a:gd name="connsiteY118" fmla="*/ 3524252 h 6858001"/>
              <a:gd name="connsiteX119" fmla="*/ 871488 w 874715"/>
              <a:gd name="connsiteY119" fmla="*/ 3524252 h 6858001"/>
              <a:gd name="connsiteX120" fmla="*/ 870763 w 874715"/>
              <a:gd name="connsiteY120" fmla="*/ 3518451 h 6858001"/>
              <a:gd name="connsiteX121" fmla="*/ 864238 w 874715"/>
              <a:gd name="connsiteY121" fmla="*/ 3486946 h 6858001"/>
              <a:gd name="connsiteX122" fmla="*/ 848618 w 874715"/>
              <a:gd name="connsiteY122" fmla="*/ 3398677 h 6858001"/>
              <a:gd name="connsiteX123" fmla="*/ 837595 w 874715"/>
              <a:gd name="connsiteY123" fmla="*/ 3365728 h 6858001"/>
              <a:gd name="connsiteX124" fmla="*/ 834829 w 874715"/>
              <a:gd name="connsiteY124" fmla="*/ 3357461 h 6858001"/>
              <a:gd name="connsiteX125" fmla="*/ 513783 w 874715"/>
              <a:gd name="connsiteY125" fmla="*/ 0 h 6858001"/>
              <a:gd name="connsiteX126" fmla="*/ 72334 w 874715"/>
              <a:gd name="connsiteY126" fmla="*/ 0 h 6858001"/>
              <a:gd name="connsiteX127" fmla="*/ 75447 w 874715"/>
              <a:gd name="connsiteY127" fmla="*/ 27991 h 6858001"/>
              <a:gd name="connsiteX128" fmla="*/ 88115 w 874715"/>
              <a:gd name="connsiteY128" fmla="*/ 134133 h 6858001"/>
              <a:gd name="connsiteX129" fmla="*/ 62778 w 874715"/>
              <a:gd name="connsiteY129" fmla="*/ 221224 h 6858001"/>
              <a:gd name="connsiteX130" fmla="*/ 62206 w 874715"/>
              <a:gd name="connsiteY130" fmla="*/ 247312 h 6858001"/>
              <a:gd name="connsiteX131" fmla="*/ 72113 w 874715"/>
              <a:gd name="connsiteY131" fmla="*/ 305764 h 6858001"/>
              <a:gd name="connsiteX132" fmla="*/ 65445 w 874715"/>
              <a:gd name="connsiteY132" fmla="*/ 426397 h 6858001"/>
              <a:gd name="connsiteX133" fmla="*/ 55348 w 874715"/>
              <a:gd name="connsiteY133" fmla="*/ 470924 h 6858001"/>
              <a:gd name="connsiteX134" fmla="*/ 48870 w 874715"/>
              <a:gd name="connsiteY134" fmla="*/ 495638 h 6858001"/>
              <a:gd name="connsiteX135" fmla="*/ 30963 w 874715"/>
              <a:gd name="connsiteY135" fmla="*/ 622548 h 6858001"/>
              <a:gd name="connsiteX136" fmla="*/ 11723 w 874715"/>
              <a:gd name="connsiteY136" fmla="*/ 679040 h 6858001"/>
              <a:gd name="connsiteX137" fmla="*/ 8865 w 874715"/>
              <a:gd name="connsiteY137" fmla="*/ 694341 h 6858001"/>
              <a:gd name="connsiteX138" fmla="*/ 16865 w 874715"/>
              <a:gd name="connsiteY138" fmla="*/ 778095 h 6858001"/>
              <a:gd name="connsiteX139" fmla="*/ 47918 w 874715"/>
              <a:gd name="connsiteY139" fmla="*/ 840866 h 6858001"/>
              <a:gd name="connsiteX140" fmla="*/ 58396 w 874715"/>
              <a:gd name="connsiteY140" fmla="*/ 853028 h 6858001"/>
              <a:gd name="connsiteX141" fmla="*/ 54776 w 874715"/>
              <a:gd name="connsiteY141" fmla="*/ 1027995 h 6858001"/>
              <a:gd name="connsiteX142" fmla="*/ 50394 w 874715"/>
              <a:gd name="connsiteY142" fmla="*/ 1054866 h 6858001"/>
              <a:gd name="connsiteX143" fmla="*/ 68683 w 874715"/>
              <a:gd name="connsiteY143" fmla="*/ 1184720 h 6858001"/>
              <a:gd name="connsiteX144" fmla="*/ 72303 w 874715"/>
              <a:gd name="connsiteY144" fmla="*/ 1222576 h 6858001"/>
              <a:gd name="connsiteX145" fmla="*/ 88687 w 874715"/>
              <a:gd name="connsiteY145" fmla="*/ 1358313 h 6858001"/>
              <a:gd name="connsiteX146" fmla="*/ 73447 w 874715"/>
              <a:gd name="connsiteY146" fmla="*/ 1377535 h 6858001"/>
              <a:gd name="connsiteX147" fmla="*/ 35153 w 874715"/>
              <a:gd name="connsiteY147" fmla="*/ 1432851 h 6858001"/>
              <a:gd name="connsiteX148" fmla="*/ 1244 w 874715"/>
              <a:gd name="connsiteY148" fmla="*/ 1541910 h 6858001"/>
              <a:gd name="connsiteX149" fmla="*/ 3149 w 874715"/>
              <a:gd name="connsiteY149" fmla="*/ 1571529 h 6858001"/>
              <a:gd name="connsiteX150" fmla="*/ 59730 w 874715"/>
              <a:gd name="connsiteY150" fmla="*/ 1646459 h 6858001"/>
              <a:gd name="connsiteX151" fmla="*/ 82399 w 874715"/>
              <a:gd name="connsiteY151" fmla="*/ 1682944 h 6858001"/>
              <a:gd name="connsiteX152" fmla="*/ 124120 w 874715"/>
              <a:gd name="connsiteY152" fmla="*/ 1786511 h 6858001"/>
              <a:gd name="connsiteX153" fmla="*/ 131741 w 874715"/>
              <a:gd name="connsiteY153" fmla="*/ 1795142 h 6858001"/>
              <a:gd name="connsiteX154" fmla="*/ 222232 w 874715"/>
              <a:gd name="connsiteY154" fmla="*/ 1871640 h 6858001"/>
              <a:gd name="connsiteX155" fmla="*/ 237662 w 874715"/>
              <a:gd name="connsiteY155" fmla="*/ 1888901 h 6858001"/>
              <a:gd name="connsiteX156" fmla="*/ 261667 w 874715"/>
              <a:gd name="connsiteY156" fmla="*/ 1909694 h 6858001"/>
              <a:gd name="connsiteX157" fmla="*/ 308150 w 874715"/>
              <a:gd name="connsiteY157" fmla="*/ 1974618 h 6858001"/>
              <a:gd name="connsiteX158" fmla="*/ 323009 w 874715"/>
              <a:gd name="connsiteY158" fmla="*/ 2055042 h 6858001"/>
              <a:gd name="connsiteX159" fmla="*/ 345680 w 874715"/>
              <a:gd name="connsiteY159" fmla="*/ 2152137 h 6858001"/>
              <a:gd name="connsiteX160" fmla="*/ 360920 w 874715"/>
              <a:gd name="connsiteY160" fmla="*/ 2192740 h 6858001"/>
              <a:gd name="connsiteX161" fmla="*/ 389877 w 874715"/>
              <a:gd name="connsiteY161" fmla="*/ 2301603 h 6858001"/>
              <a:gd name="connsiteX162" fmla="*/ 414262 w 874715"/>
              <a:gd name="connsiteY162" fmla="*/ 2379279 h 6858001"/>
              <a:gd name="connsiteX163" fmla="*/ 428551 w 874715"/>
              <a:gd name="connsiteY163" fmla="*/ 2491281 h 6858001"/>
              <a:gd name="connsiteX164" fmla="*/ 429121 w 874715"/>
              <a:gd name="connsiteY164" fmla="*/ 2545615 h 6858001"/>
              <a:gd name="connsiteX165" fmla="*/ 502275 w 874715"/>
              <a:gd name="connsiteY165" fmla="*/ 2645455 h 6858001"/>
              <a:gd name="connsiteX166" fmla="*/ 550665 w 874715"/>
              <a:gd name="connsiteY166" fmla="*/ 2725094 h 6858001"/>
              <a:gd name="connsiteX167" fmla="*/ 527232 w 874715"/>
              <a:gd name="connsiteY167" fmla="*/ 2808850 h 6858001"/>
              <a:gd name="connsiteX168" fmla="*/ 505133 w 874715"/>
              <a:gd name="connsiteY168" fmla="*/ 2831604 h 6858001"/>
              <a:gd name="connsiteX169" fmla="*/ 484178 w 874715"/>
              <a:gd name="connsiteY169" fmla="*/ 2968910 h 6858001"/>
              <a:gd name="connsiteX170" fmla="*/ 483416 w 874715"/>
              <a:gd name="connsiteY170" fmla="*/ 3165061 h 6858001"/>
              <a:gd name="connsiteX171" fmla="*/ 447744 w 874715"/>
              <a:gd name="connsiteY171" fmla="*/ 3326101 h 6858001"/>
              <a:gd name="connsiteX172" fmla="*/ 446756 w 874715"/>
              <a:gd name="connsiteY172" fmla="*/ 3333750 h 6858001"/>
              <a:gd name="connsiteX173" fmla="*/ 834222 w 874715"/>
              <a:gd name="connsiteY173" fmla="*/ 3333750 h 6858001"/>
              <a:gd name="connsiteX174" fmla="*/ 833756 w 874715"/>
              <a:gd name="connsiteY174" fmla="*/ 3315508 h 6858001"/>
              <a:gd name="connsiteX175" fmla="*/ 851283 w 874715"/>
              <a:gd name="connsiteY175" fmla="*/ 3289224 h 6858001"/>
              <a:gd name="connsiteX176" fmla="*/ 866523 w 874715"/>
              <a:gd name="connsiteY176" fmla="*/ 3248621 h 6858001"/>
              <a:gd name="connsiteX177" fmla="*/ 848234 w 874715"/>
              <a:gd name="connsiteY177" fmla="*/ 3203506 h 6858001"/>
              <a:gd name="connsiteX178" fmla="*/ 810325 w 874715"/>
              <a:gd name="connsiteY178" fmla="*/ 3097977 h 6858001"/>
              <a:gd name="connsiteX179" fmla="*/ 808609 w 874715"/>
              <a:gd name="connsiteY179" fmla="*/ 3031285 h 6858001"/>
              <a:gd name="connsiteX180" fmla="*/ 792417 w 874715"/>
              <a:gd name="connsiteY180" fmla="*/ 2886329 h 6858001"/>
              <a:gd name="connsiteX181" fmla="*/ 769366 w 874715"/>
              <a:gd name="connsiteY181" fmla="*/ 2791590 h 6858001"/>
              <a:gd name="connsiteX182" fmla="*/ 743267 w 874715"/>
              <a:gd name="connsiteY182" fmla="*/ 2723527 h 6858001"/>
              <a:gd name="connsiteX183" fmla="*/ 709166 w 874715"/>
              <a:gd name="connsiteY183" fmla="*/ 2626038 h 6858001"/>
              <a:gd name="connsiteX184" fmla="*/ 691449 w 874715"/>
              <a:gd name="connsiteY184" fmla="*/ 2528158 h 6858001"/>
              <a:gd name="connsiteX185" fmla="*/ 669159 w 874715"/>
              <a:gd name="connsiteY185" fmla="*/ 2457348 h 6858001"/>
              <a:gd name="connsiteX186" fmla="*/ 653918 w 874715"/>
              <a:gd name="connsiteY186" fmla="*/ 2370844 h 6858001"/>
              <a:gd name="connsiteX187" fmla="*/ 653348 w 874715"/>
              <a:gd name="connsiteY187" fmla="*/ 2298269 h 6858001"/>
              <a:gd name="connsiteX188" fmla="*/ 656014 w 874715"/>
              <a:gd name="connsiteY188" fmla="*/ 2184501 h 6858001"/>
              <a:gd name="connsiteX189" fmla="*/ 609913 w 874715"/>
              <a:gd name="connsiteY189" fmla="*/ 2045235 h 6858001"/>
              <a:gd name="connsiteX190" fmla="*/ 599624 w 874715"/>
              <a:gd name="connsiteY190" fmla="*/ 1988939 h 6858001"/>
              <a:gd name="connsiteX191" fmla="*/ 594862 w 874715"/>
              <a:gd name="connsiteY191" fmla="*/ 1935977 h 6858001"/>
              <a:gd name="connsiteX192" fmla="*/ 564191 w 874715"/>
              <a:gd name="connsiteY192" fmla="*/ 1823583 h 6858001"/>
              <a:gd name="connsiteX193" fmla="*/ 554093 w 874715"/>
              <a:gd name="connsiteY193" fmla="*/ 1777881 h 6858001"/>
              <a:gd name="connsiteX194" fmla="*/ 554285 w 874715"/>
              <a:gd name="connsiteY194" fmla="*/ 1713934 h 6858001"/>
              <a:gd name="connsiteX195" fmla="*/ 540186 w 874715"/>
              <a:gd name="connsiteY195" fmla="*/ 1597617 h 6858001"/>
              <a:gd name="connsiteX196" fmla="*/ 499037 w 874715"/>
              <a:gd name="connsiteY196" fmla="*/ 1481495 h 6858001"/>
              <a:gd name="connsiteX197" fmla="*/ 503037 w 874715"/>
              <a:gd name="connsiteY197" fmla="*/ 1432262 h 6858001"/>
              <a:gd name="connsiteX198" fmla="*/ 502085 w 874715"/>
              <a:gd name="connsiteY198" fmla="*/ 1414609 h 6858001"/>
              <a:gd name="connsiteX199" fmla="*/ 479414 w 874715"/>
              <a:gd name="connsiteY199" fmla="*/ 1255923 h 6858001"/>
              <a:gd name="connsiteX200" fmla="*/ 476938 w 874715"/>
              <a:gd name="connsiteY200" fmla="*/ 1240034 h 6858001"/>
              <a:gd name="connsiteX201" fmla="*/ 456745 w 874715"/>
              <a:gd name="connsiteY201" fmla="*/ 1165498 h 6858001"/>
              <a:gd name="connsiteX202" fmla="*/ 444171 w 874715"/>
              <a:gd name="connsiteY202" fmla="*/ 977582 h 6858001"/>
              <a:gd name="connsiteX203" fmla="*/ 442647 w 874715"/>
              <a:gd name="connsiteY203" fmla="*/ 966011 h 6858001"/>
              <a:gd name="connsiteX204" fmla="*/ 452743 w 874715"/>
              <a:gd name="connsiteY204" fmla="*/ 903045 h 6858001"/>
              <a:gd name="connsiteX205" fmla="*/ 467032 w 874715"/>
              <a:gd name="connsiteY205" fmla="*/ 871859 h 6858001"/>
              <a:gd name="connsiteX206" fmla="*/ 481892 w 874715"/>
              <a:gd name="connsiteY206" fmla="*/ 823213 h 6858001"/>
              <a:gd name="connsiteX207" fmla="*/ 487416 w 874715"/>
              <a:gd name="connsiteY207" fmla="*/ 773781 h 6858001"/>
              <a:gd name="connsiteX208" fmla="*/ 464936 w 874715"/>
              <a:gd name="connsiteY208" fmla="*/ 690809 h 6858001"/>
              <a:gd name="connsiteX209" fmla="*/ 462650 w 874715"/>
              <a:gd name="connsiteY209" fmla="*/ 660603 h 6858001"/>
              <a:gd name="connsiteX210" fmla="*/ 451791 w 874715"/>
              <a:gd name="connsiteY210" fmla="*/ 593322 h 6858001"/>
              <a:gd name="connsiteX211" fmla="*/ 452553 w 874715"/>
              <a:gd name="connsiteY211" fmla="*/ 534478 h 6858001"/>
              <a:gd name="connsiteX212" fmla="*/ 469890 w 874715"/>
              <a:gd name="connsiteY212" fmla="*/ 487205 h 6858001"/>
              <a:gd name="connsiteX213" fmla="*/ 473318 w 874715"/>
              <a:gd name="connsiteY213" fmla="*/ 418552 h 6858001"/>
              <a:gd name="connsiteX214" fmla="*/ 460746 w 874715"/>
              <a:gd name="connsiteY214" fmla="*/ 374220 h 6858001"/>
              <a:gd name="connsiteX215" fmla="*/ 459032 w 874715"/>
              <a:gd name="connsiteY215" fmla="*/ 365198 h 6858001"/>
              <a:gd name="connsiteX216" fmla="*/ 458267 w 874715"/>
              <a:gd name="connsiteY216" fmla="*/ 249272 h 6858001"/>
              <a:gd name="connsiteX217" fmla="*/ 496179 w 874715"/>
              <a:gd name="connsiteY217" fmla="*/ 104514 h 6858001"/>
              <a:gd name="connsiteX218" fmla="*/ 504181 w 874715"/>
              <a:gd name="connsiteY218" fmla="*/ 80583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Lst>
            <a:rect l="l" t="t" r="r" b="b"/>
            <a:pathLst>
              <a:path w="874715" h="6858001">
                <a:moveTo>
                  <a:pt x="669467" y="3720275"/>
                </a:moveTo>
                <a:lnTo>
                  <a:pt x="710453" y="3726292"/>
                </a:lnTo>
                <a:lnTo>
                  <a:pt x="710455" y="3726292"/>
                </a:lnTo>
                <a:lnTo>
                  <a:pt x="669465" y="3720275"/>
                </a:lnTo>
                <a:close/>
                <a:moveTo>
                  <a:pt x="834223" y="3333751"/>
                </a:moveTo>
                <a:lnTo>
                  <a:pt x="446757" y="3333751"/>
                </a:lnTo>
                <a:lnTo>
                  <a:pt x="441229" y="3376550"/>
                </a:lnTo>
                <a:lnTo>
                  <a:pt x="437178" y="3407910"/>
                </a:lnTo>
                <a:cubicBezTo>
                  <a:pt x="435005" y="3435408"/>
                  <a:pt x="434362" y="3463164"/>
                  <a:pt x="435790" y="3491262"/>
                </a:cubicBezTo>
                <a:cubicBezTo>
                  <a:pt x="436266" y="3500578"/>
                  <a:pt x="433599" y="3510777"/>
                  <a:pt x="429384" y="3520658"/>
                </a:cubicBezTo>
                <a:lnTo>
                  <a:pt x="427332" y="3524252"/>
                </a:lnTo>
                <a:lnTo>
                  <a:pt x="427331" y="3524252"/>
                </a:lnTo>
                <a:lnTo>
                  <a:pt x="413690" y="3548145"/>
                </a:lnTo>
                <a:cubicBezTo>
                  <a:pt x="391973" y="3578940"/>
                  <a:pt x="390257" y="3577567"/>
                  <a:pt x="408166" y="3612089"/>
                </a:cubicBezTo>
                <a:cubicBezTo>
                  <a:pt x="412548" y="3620328"/>
                  <a:pt x="415214" y="3630528"/>
                  <a:pt x="421692" y="3636610"/>
                </a:cubicBezTo>
                <a:cubicBezTo>
                  <a:pt x="438171" y="3652106"/>
                  <a:pt x="444409" y="3669416"/>
                  <a:pt x="445933" y="3687609"/>
                </a:cubicBezTo>
                <a:lnTo>
                  <a:pt x="443241" y="3725049"/>
                </a:lnTo>
                <a:lnTo>
                  <a:pt x="455589" y="3723372"/>
                </a:lnTo>
                <a:cubicBezTo>
                  <a:pt x="485111" y="3719138"/>
                  <a:pt x="514678" y="3715144"/>
                  <a:pt x="544787" y="3712739"/>
                </a:cubicBezTo>
                <a:lnTo>
                  <a:pt x="544802" y="3712740"/>
                </a:lnTo>
                <a:lnTo>
                  <a:pt x="544786" y="3712740"/>
                </a:lnTo>
                <a:cubicBezTo>
                  <a:pt x="514677" y="3715145"/>
                  <a:pt x="485110" y="3719139"/>
                  <a:pt x="455588" y="3723373"/>
                </a:cubicBezTo>
                <a:lnTo>
                  <a:pt x="443240" y="3725050"/>
                </a:lnTo>
                <a:lnTo>
                  <a:pt x="441884" y="3743904"/>
                </a:lnTo>
                <a:cubicBezTo>
                  <a:pt x="440932" y="3750574"/>
                  <a:pt x="439598" y="3758615"/>
                  <a:pt x="442266" y="3764306"/>
                </a:cubicBezTo>
                <a:cubicBezTo>
                  <a:pt x="454266" y="3790000"/>
                  <a:pt x="450076" y="3811773"/>
                  <a:pt x="433692" y="3834135"/>
                </a:cubicBezTo>
                <a:cubicBezTo>
                  <a:pt x="419595" y="3853553"/>
                  <a:pt x="411213" y="3875915"/>
                  <a:pt x="428740" y="3898864"/>
                </a:cubicBezTo>
                <a:cubicBezTo>
                  <a:pt x="467603" y="3949864"/>
                  <a:pt x="469507" y="4004392"/>
                  <a:pt x="444932" y="4062061"/>
                </a:cubicBezTo>
                <a:cubicBezTo>
                  <a:pt x="427405" y="4103253"/>
                  <a:pt x="423405" y="4143856"/>
                  <a:pt x="441122" y="4187207"/>
                </a:cubicBezTo>
                <a:cubicBezTo>
                  <a:pt x="447980" y="4203880"/>
                  <a:pt x="443408" y="4225456"/>
                  <a:pt x="444932" y="4244874"/>
                </a:cubicBezTo>
                <a:cubicBezTo>
                  <a:pt x="445694" y="4255860"/>
                  <a:pt x="445884" y="4268022"/>
                  <a:pt x="450648" y="4277434"/>
                </a:cubicBezTo>
                <a:cubicBezTo>
                  <a:pt x="462841" y="4302544"/>
                  <a:pt x="478461" y="4325885"/>
                  <a:pt x="490464" y="4351188"/>
                </a:cubicBezTo>
                <a:cubicBezTo>
                  <a:pt x="496178" y="4363350"/>
                  <a:pt x="499226" y="4377865"/>
                  <a:pt x="499418" y="4391596"/>
                </a:cubicBezTo>
                <a:cubicBezTo>
                  <a:pt x="500370" y="4432199"/>
                  <a:pt x="500370" y="4472804"/>
                  <a:pt x="498656" y="4513209"/>
                </a:cubicBezTo>
                <a:cubicBezTo>
                  <a:pt x="495988" y="4579901"/>
                  <a:pt x="495416" y="4647572"/>
                  <a:pt x="438646" y="4695629"/>
                </a:cubicBezTo>
                <a:cubicBezTo>
                  <a:pt x="434074" y="4699554"/>
                  <a:pt x="431406" y="4707987"/>
                  <a:pt x="430644" y="4714658"/>
                </a:cubicBezTo>
                <a:cubicBezTo>
                  <a:pt x="427025" y="4745453"/>
                  <a:pt x="426643" y="4777033"/>
                  <a:pt x="420737" y="4807436"/>
                </a:cubicBezTo>
                <a:cubicBezTo>
                  <a:pt x="415975" y="4831758"/>
                  <a:pt x="417499" y="4851963"/>
                  <a:pt x="434264" y="4870400"/>
                </a:cubicBezTo>
                <a:cubicBezTo>
                  <a:pt x="456362" y="4894527"/>
                  <a:pt x="469317" y="4923950"/>
                  <a:pt x="462269" y="4956119"/>
                </a:cubicBezTo>
                <a:cubicBezTo>
                  <a:pt x="455410" y="4988286"/>
                  <a:pt x="470269" y="5009470"/>
                  <a:pt x="485701" y="5033207"/>
                </a:cubicBezTo>
                <a:cubicBezTo>
                  <a:pt x="496940" y="5050467"/>
                  <a:pt x="511038" y="5070083"/>
                  <a:pt x="512180" y="5089305"/>
                </a:cubicBezTo>
                <a:cubicBezTo>
                  <a:pt x="514656" y="5132851"/>
                  <a:pt x="553902" y="5170316"/>
                  <a:pt x="531613" y="5217589"/>
                </a:cubicBezTo>
                <a:cubicBezTo>
                  <a:pt x="530089" y="5220727"/>
                  <a:pt x="533899" y="5226415"/>
                  <a:pt x="534851" y="5230926"/>
                </a:cubicBezTo>
                <a:cubicBezTo>
                  <a:pt x="542091" y="5267019"/>
                  <a:pt x="535041" y="5300953"/>
                  <a:pt x="511228" y="5327433"/>
                </a:cubicBezTo>
                <a:cubicBezTo>
                  <a:pt x="480175" y="5362152"/>
                  <a:pt x="477127" y="5400597"/>
                  <a:pt x="487225" y="5443357"/>
                </a:cubicBezTo>
                <a:cubicBezTo>
                  <a:pt x="490464" y="5457089"/>
                  <a:pt x="492750" y="5470820"/>
                  <a:pt x="495416" y="5484746"/>
                </a:cubicBezTo>
                <a:cubicBezTo>
                  <a:pt x="499226" y="5503576"/>
                  <a:pt x="503228" y="5522604"/>
                  <a:pt x="507038" y="5541432"/>
                </a:cubicBezTo>
                <a:cubicBezTo>
                  <a:pt x="510848" y="5559676"/>
                  <a:pt x="517324" y="5579880"/>
                  <a:pt x="500942" y="5594001"/>
                </a:cubicBezTo>
                <a:cubicBezTo>
                  <a:pt x="486843" y="5606164"/>
                  <a:pt x="488177" y="5614794"/>
                  <a:pt x="500370" y="5625974"/>
                </a:cubicBezTo>
                <a:cubicBezTo>
                  <a:pt x="543043" y="5664813"/>
                  <a:pt x="569714" y="5711889"/>
                  <a:pt x="571618" y="5771911"/>
                </a:cubicBezTo>
                <a:cubicBezTo>
                  <a:pt x="572000" y="5784268"/>
                  <a:pt x="574666" y="5796822"/>
                  <a:pt x="577524" y="5808982"/>
                </a:cubicBezTo>
                <a:cubicBezTo>
                  <a:pt x="579239" y="5816437"/>
                  <a:pt x="581145" y="5825462"/>
                  <a:pt x="586289" y="5829971"/>
                </a:cubicBezTo>
                <a:cubicBezTo>
                  <a:pt x="625532" y="5865083"/>
                  <a:pt x="652775" y="5908825"/>
                  <a:pt x="674684" y="5956490"/>
                </a:cubicBezTo>
                <a:cubicBezTo>
                  <a:pt x="682494" y="5973553"/>
                  <a:pt x="690304" y="5991797"/>
                  <a:pt x="692590" y="6010235"/>
                </a:cubicBezTo>
                <a:cubicBezTo>
                  <a:pt x="694876" y="6029456"/>
                  <a:pt x="691066" y="6049660"/>
                  <a:pt x="688970" y="6069276"/>
                </a:cubicBezTo>
                <a:cubicBezTo>
                  <a:pt x="687828" y="6080849"/>
                  <a:pt x="688018" y="6094187"/>
                  <a:pt x="682494" y="6103407"/>
                </a:cubicBezTo>
                <a:cubicBezTo>
                  <a:pt x="665157" y="6132633"/>
                  <a:pt x="646489" y="6160879"/>
                  <a:pt x="626294" y="6188144"/>
                </a:cubicBezTo>
                <a:cubicBezTo>
                  <a:pt x="608958" y="6211486"/>
                  <a:pt x="606481" y="6216194"/>
                  <a:pt x="628200" y="6236396"/>
                </a:cubicBezTo>
                <a:cubicBezTo>
                  <a:pt x="650489" y="6257190"/>
                  <a:pt x="662109" y="6283082"/>
                  <a:pt x="666871" y="6311718"/>
                </a:cubicBezTo>
                <a:cubicBezTo>
                  <a:pt x="674302" y="6357030"/>
                  <a:pt x="680588" y="6402732"/>
                  <a:pt x="684208" y="6448435"/>
                </a:cubicBezTo>
                <a:cubicBezTo>
                  <a:pt x="687446" y="6489823"/>
                  <a:pt x="669920" y="6509634"/>
                  <a:pt x="630104" y="6517873"/>
                </a:cubicBezTo>
                <a:cubicBezTo>
                  <a:pt x="608005" y="6522581"/>
                  <a:pt x="584001" y="6528663"/>
                  <a:pt x="578096" y="6553767"/>
                </a:cubicBezTo>
                <a:cubicBezTo>
                  <a:pt x="568570" y="6594765"/>
                  <a:pt x="564380" y="6637329"/>
                  <a:pt x="517706" y="6657533"/>
                </a:cubicBezTo>
                <a:cubicBezTo>
                  <a:pt x="527993" y="6668713"/>
                  <a:pt x="534089" y="6675579"/>
                  <a:pt x="540185" y="6682250"/>
                </a:cubicBezTo>
                <a:cubicBezTo>
                  <a:pt x="557140" y="6700686"/>
                  <a:pt x="564380" y="6738934"/>
                  <a:pt x="549712" y="6758356"/>
                </a:cubicBezTo>
                <a:cubicBezTo>
                  <a:pt x="528375" y="6786993"/>
                  <a:pt x="532375" y="6813278"/>
                  <a:pt x="548950" y="6840738"/>
                </a:cubicBezTo>
                <a:lnTo>
                  <a:pt x="556149" y="6858001"/>
                </a:lnTo>
                <a:lnTo>
                  <a:pt x="760427" y="6858001"/>
                </a:lnTo>
                <a:lnTo>
                  <a:pt x="763269" y="6846819"/>
                </a:lnTo>
                <a:cubicBezTo>
                  <a:pt x="771841" y="6790916"/>
                  <a:pt x="777937" y="6734620"/>
                  <a:pt x="784795" y="6678324"/>
                </a:cubicBezTo>
                <a:cubicBezTo>
                  <a:pt x="791844" y="6620265"/>
                  <a:pt x="799274" y="6562401"/>
                  <a:pt x="805560" y="6504338"/>
                </a:cubicBezTo>
                <a:cubicBezTo>
                  <a:pt x="808800" y="6472562"/>
                  <a:pt x="809370" y="6440589"/>
                  <a:pt x="812418" y="6408814"/>
                </a:cubicBezTo>
                <a:cubicBezTo>
                  <a:pt x="815086" y="6380959"/>
                  <a:pt x="820039" y="6353302"/>
                  <a:pt x="823279" y="6325450"/>
                </a:cubicBezTo>
                <a:cubicBezTo>
                  <a:pt x="825945" y="6301323"/>
                  <a:pt x="827469" y="6277000"/>
                  <a:pt x="830137" y="6252873"/>
                </a:cubicBezTo>
                <a:cubicBezTo>
                  <a:pt x="834517" y="6214231"/>
                  <a:pt x="839471" y="6175786"/>
                  <a:pt x="844043" y="6137341"/>
                </a:cubicBezTo>
                <a:cubicBezTo>
                  <a:pt x="845757" y="6121257"/>
                  <a:pt x="850520" y="6104387"/>
                  <a:pt x="847663" y="6089284"/>
                </a:cubicBezTo>
                <a:cubicBezTo>
                  <a:pt x="840423" y="6051230"/>
                  <a:pt x="842519" y="6013764"/>
                  <a:pt x="847471" y="5975908"/>
                </a:cubicBezTo>
                <a:cubicBezTo>
                  <a:pt x="849188" y="5962962"/>
                  <a:pt x="848806" y="5949036"/>
                  <a:pt x="845567" y="5936481"/>
                </a:cubicBezTo>
                <a:cubicBezTo>
                  <a:pt x="839089" y="5910785"/>
                  <a:pt x="829945" y="5885876"/>
                  <a:pt x="821945" y="5860571"/>
                </a:cubicBezTo>
                <a:cubicBezTo>
                  <a:pt x="820993" y="5857824"/>
                  <a:pt x="820801" y="5854490"/>
                  <a:pt x="820231" y="5851549"/>
                </a:cubicBezTo>
                <a:cubicBezTo>
                  <a:pt x="816990" y="5834874"/>
                  <a:pt x="813752" y="5818399"/>
                  <a:pt x="810894" y="5801726"/>
                </a:cubicBezTo>
                <a:cubicBezTo>
                  <a:pt x="809370" y="5792704"/>
                  <a:pt x="809180" y="5783484"/>
                  <a:pt x="807846" y="5774460"/>
                </a:cubicBezTo>
                <a:cubicBezTo>
                  <a:pt x="802512" y="5739546"/>
                  <a:pt x="811466" y="5701101"/>
                  <a:pt x="788415" y="5670892"/>
                </a:cubicBezTo>
                <a:cubicBezTo>
                  <a:pt x="773555" y="5651277"/>
                  <a:pt x="776985" y="5632250"/>
                  <a:pt x="779271" y="5611265"/>
                </a:cubicBezTo>
                <a:cubicBezTo>
                  <a:pt x="780985" y="5595374"/>
                  <a:pt x="780413" y="5579094"/>
                  <a:pt x="780605" y="5563010"/>
                </a:cubicBezTo>
                <a:cubicBezTo>
                  <a:pt x="781175" y="5534764"/>
                  <a:pt x="781367" y="5506518"/>
                  <a:pt x="782319" y="5478272"/>
                </a:cubicBezTo>
                <a:cubicBezTo>
                  <a:pt x="782699" y="5469249"/>
                  <a:pt x="787463" y="5460031"/>
                  <a:pt x="786701" y="5451203"/>
                </a:cubicBezTo>
                <a:cubicBezTo>
                  <a:pt x="783081" y="5410403"/>
                  <a:pt x="777365" y="5369604"/>
                  <a:pt x="774127" y="5328805"/>
                </a:cubicBezTo>
                <a:cubicBezTo>
                  <a:pt x="772223" y="5305660"/>
                  <a:pt x="775841" y="5281924"/>
                  <a:pt x="773175" y="5258975"/>
                </a:cubicBezTo>
                <a:cubicBezTo>
                  <a:pt x="770127" y="5232496"/>
                  <a:pt x="762317" y="5206604"/>
                  <a:pt x="757552" y="5180319"/>
                </a:cubicBezTo>
                <a:cubicBezTo>
                  <a:pt x="756220" y="5173061"/>
                  <a:pt x="757934" y="5165020"/>
                  <a:pt x="758314" y="5157370"/>
                </a:cubicBezTo>
                <a:cubicBezTo>
                  <a:pt x="758697" y="5148739"/>
                  <a:pt x="759459" y="5140304"/>
                  <a:pt x="759649" y="5131673"/>
                </a:cubicBezTo>
                <a:cubicBezTo>
                  <a:pt x="760031" y="5105388"/>
                  <a:pt x="759459" y="5079104"/>
                  <a:pt x="760793" y="5052820"/>
                </a:cubicBezTo>
                <a:cubicBezTo>
                  <a:pt x="761555" y="5036736"/>
                  <a:pt x="769365" y="5019868"/>
                  <a:pt x="766507" y="5004959"/>
                </a:cubicBezTo>
                <a:cubicBezTo>
                  <a:pt x="760983" y="4974557"/>
                  <a:pt x="773365" y="4944153"/>
                  <a:pt x="763079" y="4913751"/>
                </a:cubicBezTo>
                <a:cubicBezTo>
                  <a:pt x="760031" y="4904334"/>
                  <a:pt x="767651" y="4891388"/>
                  <a:pt x="768031" y="4880011"/>
                </a:cubicBezTo>
                <a:cubicBezTo>
                  <a:pt x="768983" y="4851570"/>
                  <a:pt x="768793" y="4823128"/>
                  <a:pt x="768603" y="4794687"/>
                </a:cubicBezTo>
                <a:cubicBezTo>
                  <a:pt x="768413" y="4769186"/>
                  <a:pt x="771079" y="4742705"/>
                  <a:pt x="765745" y="4718187"/>
                </a:cubicBezTo>
                <a:cubicBezTo>
                  <a:pt x="760031" y="4692491"/>
                  <a:pt x="760793" y="4669346"/>
                  <a:pt x="767269" y="4644434"/>
                </a:cubicBezTo>
                <a:cubicBezTo>
                  <a:pt x="771651" y="4627369"/>
                  <a:pt x="772223" y="4609322"/>
                  <a:pt x="773555" y="4591670"/>
                </a:cubicBezTo>
                <a:cubicBezTo>
                  <a:pt x="775079" y="4572644"/>
                  <a:pt x="771079" y="4551655"/>
                  <a:pt x="777365" y="4534394"/>
                </a:cubicBezTo>
                <a:cubicBezTo>
                  <a:pt x="796036" y="4483001"/>
                  <a:pt x="800036" y="4430237"/>
                  <a:pt x="800036" y="4376493"/>
                </a:cubicBezTo>
                <a:cubicBezTo>
                  <a:pt x="800036" y="4366684"/>
                  <a:pt x="797370" y="4356680"/>
                  <a:pt x="794512" y="4347267"/>
                </a:cubicBezTo>
                <a:cubicBezTo>
                  <a:pt x="777365" y="4292342"/>
                  <a:pt x="778889" y="4237224"/>
                  <a:pt x="789368" y="4181322"/>
                </a:cubicBezTo>
                <a:cubicBezTo>
                  <a:pt x="791654" y="4169748"/>
                  <a:pt x="792036" y="4156803"/>
                  <a:pt x="789750" y="4145230"/>
                </a:cubicBezTo>
                <a:cubicBezTo>
                  <a:pt x="783081" y="4112668"/>
                  <a:pt x="772031" y="4081088"/>
                  <a:pt x="767269" y="4048330"/>
                </a:cubicBezTo>
                <a:cubicBezTo>
                  <a:pt x="759459" y="3994194"/>
                  <a:pt x="785747" y="3947314"/>
                  <a:pt x="802894" y="3898864"/>
                </a:cubicBezTo>
                <a:cubicBezTo>
                  <a:pt x="819087" y="3852768"/>
                  <a:pt x="855664" y="3813538"/>
                  <a:pt x="847471" y="3759007"/>
                </a:cubicBezTo>
                <a:lnTo>
                  <a:pt x="848163" y="3756136"/>
                </a:lnTo>
                <a:lnTo>
                  <a:pt x="819543" y="3748731"/>
                </a:lnTo>
                <a:lnTo>
                  <a:pt x="819313" y="3748682"/>
                </a:lnTo>
                <a:lnTo>
                  <a:pt x="819544" y="3748730"/>
                </a:lnTo>
                <a:lnTo>
                  <a:pt x="848164" y="3756135"/>
                </a:lnTo>
                <a:lnTo>
                  <a:pt x="849545" y="3750401"/>
                </a:lnTo>
                <a:cubicBezTo>
                  <a:pt x="850902" y="3747434"/>
                  <a:pt x="852522" y="3744394"/>
                  <a:pt x="853189" y="3741353"/>
                </a:cubicBezTo>
                <a:cubicBezTo>
                  <a:pt x="856809" y="3724680"/>
                  <a:pt x="861189" y="3708009"/>
                  <a:pt x="862905" y="3691138"/>
                </a:cubicBezTo>
                <a:cubicBezTo>
                  <a:pt x="865191" y="3670544"/>
                  <a:pt x="864429" y="3649555"/>
                  <a:pt x="866333" y="3628959"/>
                </a:cubicBezTo>
                <a:cubicBezTo>
                  <a:pt x="868619" y="3602478"/>
                  <a:pt x="874715" y="3576391"/>
                  <a:pt x="874715" y="3550106"/>
                </a:cubicBezTo>
                <a:lnTo>
                  <a:pt x="871487" y="3524252"/>
                </a:lnTo>
                <a:lnTo>
                  <a:pt x="871488" y="3524252"/>
                </a:lnTo>
                <a:lnTo>
                  <a:pt x="870763" y="3518451"/>
                </a:lnTo>
                <a:cubicBezTo>
                  <a:pt x="868573" y="3507933"/>
                  <a:pt x="865953" y="3497439"/>
                  <a:pt x="864238" y="3486946"/>
                </a:cubicBezTo>
                <a:cubicBezTo>
                  <a:pt x="859476" y="3457327"/>
                  <a:pt x="860810" y="3424765"/>
                  <a:pt x="848618" y="3398677"/>
                </a:cubicBezTo>
                <a:lnTo>
                  <a:pt x="837595" y="3365728"/>
                </a:lnTo>
                <a:lnTo>
                  <a:pt x="834829" y="3357461"/>
                </a:lnTo>
                <a:close/>
                <a:moveTo>
                  <a:pt x="513783" y="0"/>
                </a:moveTo>
                <a:lnTo>
                  <a:pt x="72334" y="0"/>
                </a:lnTo>
                <a:lnTo>
                  <a:pt x="75447" y="27991"/>
                </a:lnTo>
                <a:cubicBezTo>
                  <a:pt x="80828" y="63323"/>
                  <a:pt x="87734" y="98434"/>
                  <a:pt x="88115" y="134133"/>
                </a:cubicBezTo>
                <a:cubicBezTo>
                  <a:pt x="88495" y="166498"/>
                  <a:pt x="94591" y="198471"/>
                  <a:pt x="62778" y="221224"/>
                </a:cubicBezTo>
                <a:cubicBezTo>
                  <a:pt x="58586" y="224165"/>
                  <a:pt x="60872" y="238486"/>
                  <a:pt x="62206" y="247312"/>
                </a:cubicBezTo>
                <a:cubicBezTo>
                  <a:pt x="65065" y="266927"/>
                  <a:pt x="72303" y="286346"/>
                  <a:pt x="72113" y="305764"/>
                </a:cubicBezTo>
                <a:cubicBezTo>
                  <a:pt x="71923" y="345976"/>
                  <a:pt x="68875" y="386383"/>
                  <a:pt x="65445" y="426397"/>
                </a:cubicBezTo>
                <a:cubicBezTo>
                  <a:pt x="64111" y="441500"/>
                  <a:pt x="58968" y="456017"/>
                  <a:pt x="55348" y="470924"/>
                </a:cubicBezTo>
                <a:cubicBezTo>
                  <a:pt x="53252" y="479162"/>
                  <a:pt x="47728" y="487990"/>
                  <a:pt x="48870" y="495638"/>
                </a:cubicBezTo>
                <a:cubicBezTo>
                  <a:pt x="55538" y="539970"/>
                  <a:pt x="39156" y="580573"/>
                  <a:pt x="30963" y="622548"/>
                </a:cubicBezTo>
                <a:cubicBezTo>
                  <a:pt x="27153" y="641968"/>
                  <a:pt x="18009" y="660210"/>
                  <a:pt x="11723" y="679040"/>
                </a:cubicBezTo>
                <a:cubicBezTo>
                  <a:pt x="10007" y="683943"/>
                  <a:pt x="8483" y="689436"/>
                  <a:pt x="8865" y="694341"/>
                </a:cubicBezTo>
                <a:cubicBezTo>
                  <a:pt x="11151" y="722389"/>
                  <a:pt x="14389" y="750244"/>
                  <a:pt x="16865" y="778095"/>
                </a:cubicBezTo>
                <a:cubicBezTo>
                  <a:pt x="19151" y="803401"/>
                  <a:pt x="19913" y="828900"/>
                  <a:pt x="47918" y="840866"/>
                </a:cubicBezTo>
                <a:cubicBezTo>
                  <a:pt x="52300" y="842633"/>
                  <a:pt x="55538" y="848516"/>
                  <a:pt x="58396" y="853028"/>
                </a:cubicBezTo>
                <a:cubicBezTo>
                  <a:pt x="102404" y="922662"/>
                  <a:pt x="101260" y="959929"/>
                  <a:pt x="54776" y="1027995"/>
                </a:cubicBezTo>
                <a:cubicBezTo>
                  <a:pt x="50014" y="1035056"/>
                  <a:pt x="46584" y="1050159"/>
                  <a:pt x="50394" y="1054866"/>
                </a:cubicBezTo>
                <a:cubicBezTo>
                  <a:pt x="82019" y="1094882"/>
                  <a:pt x="78589" y="1138623"/>
                  <a:pt x="68683" y="1184720"/>
                </a:cubicBezTo>
                <a:cubicBezTo>
                  <a:pt x="66017" y="1196684"/>
                  <a:pt x="66017" y="1213555"/>
                  <a:pt x="72303" y="1222576"/>
                </a:cubicBezTo>
                <a:cubicBezTo>
                  <a:pt x="101450" y="1265534"/>
                  <a:pt x="97260" y="1311630"/>
                  <a:pt x="88687" y="1358313"/>
                </a:cubicBezTo>
                <a:cubicBezTo>
                  <a:pt x="87353" y="1365570"/>
                  <a:pt x="80113" y="1374398"/>
                  <a:pt x="73447" y="1377535"/>
                </a:cubicBezTo>
                <a:cubicBezTo>
                  <a:pt x="49824" y="1388716"/>
                  <a:pt x="41822" y="1409705"/>
                  <a:pt x="35153" y="1432851"/>
                </a:cubicBezTo>
                <a:cubicBezTo>
                  <a:pt x="24295" y="1469335"/>
                  <a:pt x="11531" y="1505229"/>
                  <a:pt x="1244" y="1541910"/>
                </a:cubicBezTo>
                <a:cubicBezTo>
                  <a:pt x="-1232" y="1550935"/>
                  <a:pt x="292" y="1562114"/>
                  <a:pt x="3149" y="1571529"/>
                </a:cubicBezTo>
                <a:cubicBezTo>
                  <a:pt x="12865" y="1603698"/>
                  <a:pt x="37250" y="1624098"/>
                  <a:pt x="59730" y="1646459"/>
                </a:cubicBezTo>
                <a:cubicBezTo>
                  <a:pt x="69637" y="1656267"/>
                  <a:pt x="76685" y="1669800"/>
                  <a:pt x="82399" y="1682944"/>
                </a:cubicBezTo>
                <a:cubicBezTo>
                  <a:pt x="97070" y="1717073"/>
                  <a:pt x="110214" y="1751988"/>
                  <a:pt x="124120" y="1786511"/>
                </a:cubicBezTo>
                <a:cubicBezTo>
                  <a:pt x="125454" y="1789845"/>
                  <a:pt x="128883" y="1792590"/>
                  <a:pt x="131741" y="1795142"/>
                </a:cubicBezTo>
                <a:cubicBezTo>
                  <a:pt x="161842" y="1820640"/>
                  <a:pt x="192131" y="1845943"/>
                  <a:pt x="222232" y="1871640"/>
                </a:cubicBezTo>
                <a:cubicBezTo>
                  <a:pt x="227946" y="1876543"/>
                  <a:pt x="232138" y="1883606"/>
                  <a:pt x="237662" y="1888901"/>
                </a:cubicBezTo>
                <a:cubicBezTo>
                  <a:pt x="245282" y="1896356"/>
                  <a:pt x="252523" y="1905771"/>
                  <a:pt x="261667" y="1909694"/>
                </a:cubicBezTo>
                <a:cubicBezTo>
                  <a:pt x="290432" y="1921855"/>
                  <a:pt x="302816" y="1945197"/>
                  <a:pt x="308150" y="1974618"/>
                </a:cubicBezTo>
                <a:cubicBezTo>
                  <a:pt x="313103" y="2001493"/>
                  <a:pt x="317295" y="2028365"/>
                  <a:pt x="323009" y="2055042"/>
                </a:cubicBezTo>
                <a:cubicBezTo>
                  <a:pt x="329867" y="2087602"/>
                  <a:pt x="337297" y="2119968"/>
                  <a:pt x="345680" y="2152137"/>
                </a:cubicBezTo>
                <a:cubicBezTo>
                  <a:pt x="349300" y="2166063"/>
                  <a:pt x="353490" y="2180774"/>
                  <a:pt x="360920" y="2192740"/>
                </a:cubicBezTo>
                <a:cubicBezTo>
                  <a:pt x="381495" y="2226281"/>
                  <a:pt x="395401" y="2262177"/>
                  <a:pt x="389877" y="2301603"/>
                </a:cubicBezTo>
                <a:cubicBezTo>
                  <a:pt x="385495" y="2333183"/>
                  <a:pt x="396735" y="2359664"/>
                  <a:pt x="414262" y="2379279"/>
                </a:cubicBezTo>
                <a:cubicBezTo>
                  <a:pt x="446077" y="2414980"/>
                  <a:pt x="438837" y="2453227"/>
                  <a:pt x="428551" y="2491281"/>
                </a:cubicBezTo>
                <a:cubicBezTo>
                  <a:pt x="423216" y="2510897"/>
                  <a:pt x="423978" y="2526980"/>
                  <a:pt x="429121" y="2545615"/>
                </a:cubicBezTo>
                <a:cubicBezTo>
                  <a:pt x="441123" y="2588768"/>
                  <a:pt x="473700" y="2617603"/>
                  <a:pt x="502275" y="2645455"/>
                </a:cubicBezTo>
                <a:cubicBezTo>
                  <a:pt x="526660" y="2669191"/>
                  <a:pt x="540376" y="2695868"/>
                  <a:pt x="550665" y="2725094"/>
                </a:cubicBezTo>
                <a:cubicBezTo>
                  <a:pt x="563809" y="2761970"/>
                  <a:pt x="558857" y="2791196"/>
                  <a:pt x="527232" y="2808850"/>
                </a:cubicBezTo>
                <a:cubicBezTo>
                  <a:pt x="518277" y="2813754"/>
                  <a:pt x="507799" y="2822385"/>
                  <a:pt x="505133" y="2831604"/>
                </a:cubicBezTo>
                <a:cubicBezTo>
                  <a:pt x="491799" y="2876129"/>
                  <a:pt x="472366" y="2921245"/>
                  <a:pt x="484178" y="2968910"/>
                </a:cubicBezTo>
                <a:cubicBezTo>
                  <a:pt x="500371" y="3034817"/>
                  <a:pt x="499419" y="3099154"/>
                  <a:pt x="483416" y="3165061"/>
                </a:cubicBezTo>
                <a:cubicBezTo>
                  <a:pt x="470462" y="3218512"/>
                  <a:pt x="457126" y="3271963"/>
                  <a:pt x="447744" y="3326101"/>
                </a:cubicBezTo>
                <a:lnTo>
                  <a:pt x="446756" y="3333750"/>
                </a:lnTo>
                <a:lnTo>
                  <a:pt x="834222" y="3333750"/>
                </a:lnTo>
                <a:lnTo>
                  <a:pt x="833756" y="3315508"/>
                </a:lnTo>
                <a:cubicBezTo>
                  <a:pt x="835090" y="3305897"/>
                  <a:pt x="843092" y="3293538"/>
                  <a:pt x="851283" y="3289224"/>
                </a:cubicBezTo>
                <a:cubicBezTo>
                  <a:pt x="869571" y="3279612"/>
                  <a:pt x="872811" y="3266470"/>
                  <a:pt x="866523" y="3248621"/>
                </a:cubicBezTo>
                <a:cubicBezTo>
                  <a:pt x="861189" y="3233124"/>
                  <a:pt x="858523" y="3214098"/>
                  <a:pt x="848234" y="3203506"/>
                </a:cubicBezTo>
                <a:cubicBezTo>
                  <a:pt x="819088" y="3173494"/>
                  <a:pt x="818135" y="3135244"/>
                  <a:pt x="810325" y="3097977"/>
                </a:cubicBezTo>
                <a:cubicBezTo>
                  <a:pt x="805561" y="3075225"/>
                  <a:pt x="805371" y="3054039"/>
                  <a:pt x="808609" y="3031285"/>
                </a:cubicBezTo>
                <a:cubicBezTo>
                  <a:pt x="815849" y="2981857"/>
                  <a:pt x="805561" y="2933799"/>
                  <a:pt x="792417" y="2886329"/>
                </a:cubicBezTo>
                <a:cubicBezTo>
                  <a:pt x="783654" y="2854945"/>
                  <a:pt x="778320" y="2822776"/>
                  <a:pt x="769366" y="2791590"/>
                </a:cubicBezTo>
                <a:cubicBezTo>
                  <a:pt x="762508" y="2768247"/>
                  <a:pt x="754315" y="2744906"/>
                  <a:pt x="743267" y="2723527"/>
                </a:cubicBezTo>
                <a:cubicBezTo>
                  <a:pt x="727072" y="2692532"/>
                  <a:pt x="702688" y="2665466"/>
                  <a:pt x="709166" y="2626038"/>
                </a:cubicBezTo>
                <a:cubicBezTo>
                  <a:pt x="714880" y="2591317"/>
                  <a:pt x="702880" y="2559935"/>
                  <a:pt x="691449" y="2528158"/>
                </a:cubicBezTo>
                <a:cubicBezTo>
                  <a:pt x="683067" y="2504816"/>
                  <a:pt x="674493" y="2481477"/>
                  <a:pt x="669159" y="2457348"/>
                </a:cubicBezTo>
                <a:cubicBezTo>
                  <a:pt x="662872" y="2428709"/>
                  <a:pt x="665540" y="2396344"/>
                  <a:pt x="653918" y="2370844"/>
                </a:cubicBezTo>
                <a:cubicBezTo>
                  <a:pt x="641726" y="2344167"/>
                  <a:pt x="649918" y="2322005"/>
                  <a:pt x="653348" y="2298269"/>
                </a:cubicBezTo>
                <a:cubicBezTo>
                  <a:pt x="658682" y="2260413"/>
                  <a:pt x="668589" y="2222749"/>
                  <a:pt x="656014" y="2184501"/>
                </a:cubicBezTo>
                <a:cubicBezTo>
                  <a:pt x="640774" y="2138014"/>
                  <a:pt x="624391" y="2091918"/>
                  <a:pt x="609913" y="2045235"/>
                </a:cubicBezTo>
                <a:cubicBezTo>
                  <a:pt x="604386" y="2027187"/>
                  <a:pt x="602100" y="2007771"/>
                  <a:pt x="599624" y="1988939"/>
                </a:cubicBezTo>
                <a:cubicBezTo>
                  <a:pt x="597528" y="1971091"/>
                  <a:pt x="602862" y="1949711"/>
                  <a:pt x="594862" y="1935977"/>
                </a:cubicBezTo>
                <a:cubicBezTo>
                  <a:pt x="574287" y="1900670"/>
                  <a:pt x="564191" y="1864385"/>
                  <a:pt x="564191" y="1823583"/>
                </a:cubicBezTo>
                <a:cubicBezTo>
                  <a:pt x="564191" y="1808282"/>
                  <a:pt x="555617" y="1793374"/>
                  <a:pt x="554093" y="1777881"/>
                </a:cubicBezTo>
                <a:cubicBezTo>
                  <a:pt x="552189" y="1756694"/>
                  <a:pt x="547044" y="1732372"/>
                  <a:pt x="554285" y="1713934"/>
                </a:cubicBezTo>
                <a:cubicBezTo>
                  <a:pt x="571429" y="1670585"/>
                  <a:pt x="557141" y="1635476"/>
                  <a:pt x="540186" y="1597617"/>
                </a:cubicBezTo>
                <a:cubicBezTo>
                  <a:pt x="523422" y="1560348"/>
                  <a:pt x="510087" y="1521118"/>
                  <a:pt x="499037" y="1481495"/>
                </a:cubicBezTo>
                <a:cubicBezTo>
                  <a:pt x="495037" y="1466588"/>
                  <a:pt x="501705" y="1448740"/>
                  <a:pt x="503037" y="1432262"/>
                </a:cubicBezTo>
                <a:cubicBezTo>
                  <a:pt x="503419" y="1426376"/>
                  <a:pt x="503991" y="1419903"/>
                  <a:pt x="502085" y="1414609"/>
                </a:cubicBezTo>
                <a:cubicBezTo>
                  <a:pt x="483796" y="1363414"/>
                  <a:pt x="469890" y="1311432"/>
                  <a:pt x="479414" y="1255923"/>
                </a:cubicBezTo>
                <a:cubicBezTo>
                  <a:pt x="480368" y="1250824"/>
                  <a:pt x="478272" y="1245135"/>
                  <a:pt x="476938" y="1240034"/>
                </a:cubicBezTo>
                <a:cubicBezTo>
                  <a:pt x="470080" y="1215122"/>
                  <a:pt x="459222" y="1190799"/>
                  <a:pt x="456745" y="1165498"/>
                </a:cubicBezTo>
                <a:cubicBezTo>
                  <a:pt x="450649" y="1103121"/>
                  <a:pt x="448171" y="1040355"/>
                  <a:pt x="444171" y="977582"/>
                </a:cubicBezTo>
                <a:cubicBezTo>
                  <a:pt x="443981" y="973659"/>
                  <a:pt x="443981" y="969541"/>
                  <a:pt x="442647" y="966011"/>
                </a:cubicBezTo>
                <a:cubicBezTo>
                  <a:pt x="434455" y="942864"/>
                  <a:pt x="437123" y="922662"/>
                  <a:pt x="452743" y="903045"/>
                </a:cubicBezTo>
                <a:cubicBezTo>
                  <a:pt x="459602" y="894414"/>
                  <a:pt x="463222" y="882645"/>
                  <a:pt x="467032" y="871859"/>
                </a:cubicBezTo>
                <a:cubicBezTo>
                  <a:pt x="472748" y="855968"/>
                  <a:pt x="478272" y="839689"/>
                  <a:pt x="481892" y="823213"/>
                </a:cubicBezTo>
                <a:cubicBezTo>
                  <a:pt x="485320" y="806930"/>
                  <a:pt x="490083" y="789474"/>
                  <a:pt x="487416" y="773781"/>
                </a:cubicBezTo>
                <a:cubicBezTo>
                  <a:pt x="482654" y="745535"/>
                  <a:pt x="471986" y="718661"/>
                  <a:pt x="464936" y="690809"/>
                </a:cubicBezTo>
                <a:cubicBezTo>
                  <a:pt x="462460" y="681198"/>
                  <a:pt x="462842" y="670605"/>
                  <a:pt x="462650" y="660603"/>
                </a:cubicBezTo>
                <a:cubicBezTo>
                  <a:pt x="462080" y="637652"/>
                  <a:pt x="467604" y="614113"/>
                  <a:pt x="451791" y="593322"/>
                </a:cubicBezTo>
                <a:cubicBezTo>
                  <a:pt x="436933" y="574101"/>
                  <a:pt x="441313" y="554679"/>
                  <a:pt x="452553" y="534478"/>
                </a:cubicBezTo>
                <a:cubicBezTo>
                  <a:pt x="460556" y="519961"/>
                  <a:pt x="466842" y="503486"/>
                  <a:pt x="469890" y="487205"/>
                </a:cubicBezTo>
                <a:cubicBezTo>
                  <a:pt x="474080" y="464843"/>
                  <a:pt x="475796" y="442679"/>
                  <a:pt x="473318" y="418552"/>
                </a:cubicBezTo>
                <a:cubicBezTo>
                  <a:pt x="471604" y="401485"/>
                  <a:pt x="470842" y="387559"/>
                  <a:pt x="460746" y="374220"/>
                </a:cubicBezTo>
                <a:cubicBezTo>
                  <a:pt x="459222" y="372064"/>
                  <a:pt x="458840" y="368141"/>
                  <a:pt x="459032" y="365198"/>
                </a:cubicBezTo>
                <a:cubicBezTo>
                  <a:pt x="462270" y="326557"/>
                  <a:pt x="460556" y="288308"/>
                  <a:pt x="458267" y="249272"/>
                </a:cubicBezTo>
                <a:cubicBezTo>
                  <a:pt x="455221" y="199649"/>
                  <a:pt x="464174" y="147470"/>
                  <a:pt x="496179" y="104514"/>
                </a:cubicBezTo>
                <a:cubicBezTo>
                  <a:pt x="500943" y="98237"/>
                  <a:pt x="503037" y="88822"/>
                  <a:pt x="504181" y="80583"/>
                </a:cubicBezTo>
                <a:close/>
              </a:path>
            </a:pathLst>
          </a:custGeom>
          <a:blipFill dpi="0" rotWithShape="1">
            <a:blip r:embed="rId5">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5" name="Content Placeholder 2">
            <a:extLst>
              <a:ext uri="{FF2B5EF4-FFF2-40B4-BE49-F238E27FC236}">
                <a16:creationId xmlns:a16="http://schemas.microsoft.com/office/drawing/2014/main" id="{FEF2E54A-208D-BD7E-7950-F2B23EBE3C2A}"/>
              </a:ext>
            </a:extLst>
          </p:cNvPr>
          <p:cNvGraphicFramePr>
            <a:graphicFrameLocks noGrp="1"/>
          </p:cNvGraphicFramePr>
          <p:nvPr>
            <p:ph idx="1"/>
            <p:extLst>
              <p:ext uri="{D42A27DB-BD31-4B8C-83A1-F6EECF244321}">
                <p14:modId xmlns:p14="http://schemas.microsoft.com/office/powerpoint/2010/main" val="2743383075"/>
              </p:ext>
            </p:extLst>
          </p:nvPr>
        </p:nvGraphicFramePr>
        <p:xfrm>
          <a:off x="5334000" y="766719"/>
          <a:ext cx="6096000" cy="532928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32" name="Audio 31">
            <a:hlinkClick r:id="" action="ppaction://media"/>
            <a:extLst>
              <a:ext uri="{FF2B5EF4-FFF2-40B4-BE49-F238E27FC236}">
                <a16:creationId xmlns:a16="http://schemas.microsoft.com/office/drawing/2014/main" id="{B0F07FE4-9C38-4EB1-0172-7D7282B22CDE}"/>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25736349"/>
      </p:ext>
    </p:extLst>
  </p:cSld>
  <p:clrMapOvr>
    <a:masterClrMapping/>
  </p:clrMapOvr>
  <mc:AlternateContent xmlns:mc="http://schemas.openxmlformats.org/markup-compatibility/2006">
    <mc:Choice xmlns:p14="http://schemas.microsoft.com/office/powerpoint/2010/main" Requires="p14">
      <p:transition spd="slow" p14:dur="2000" advTm="8619"/>
    </mc:Choice>
    <mc:Fallback>
      <p:transition spd="slow" advTm="86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158C1-E294-AEF7-FCFB-246D42F71E8B}"/>
              </a:ext>
            </a:extLst>
          </p:cNvPr>
          <p:cNvSpPr>
            <a:spLocks noGrp="1"/>
          </p:cNvSpPr>
          <p:nvPr>
            <p:ph type="title"/>
          </p:nvPr>
        </p:nvSpPr>
        <p:spPr/>
        <p:txBody>
          <a:bodyPr/>
          <a:lstStyle/>
          <a:p>
            <a:r>
              <a:rPr lang="en-AU" dirty="0"/>
              <a:t>High Impact</a:t>
            </a:r>
          </a:p>
        </p:txBody>
      </p:sp>
      <p:graphicFrame>
        <p:nvGraphicFramePr>
          <p:cNvPr id="5" name="Content Placeholder 2">
            <a:extLst>
              <a:ext uri="{FF2B5EF4-FFF2-40B4-BE49-F238E27FC236}">
                <a16:creationId xmlns:a16="http://schemas.microsoft.com/office/drawing/2014/main" id="{C8EFC242-6618-FC50-37A6-B019DD3ED44C}"/>
              </a:ext>
            </a:extLst>
          </p:cNvPr>
          <p:cNvGraphicFramePr>
            <a:graphicFrameLocks noGrp="1"/>
          </p:cNvGraphicFramePr>
          <p:nvPr>
            <p:ph idx="1"/>
          </p:nvPr>
        </p:nvGraphicFramePr>
        <p:xfrm>
          <a:off x="762000" y="3047999"/>
          <a:ext cx="10668000" cy="304800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14" name="Audio 13">
            <a:hlinkClick r:id="" action="ppaction://media"/>
            <a:extLst>
              <a:ext uri="{FF2B5EF4-FFF2-40B4-BE49-F238E27FC236}">
                <a16:creationId xmlns:a16="http://schemas.microsoft.com/office/drawing/2014/main" id="{543F5238-3A80-F828-7647-11D471E19749}"/>
              </a:ext>
            </a:extLst>
          </p:cNvPr>
          <p:cNvPicPr>
            <a:picLocks noChangeAspect="1"/>
          </p:cNvPicPr>
          <p:nvPr>
            <a:audioFile r:link="rId2"/>
            <p:extLst>
              <p:ext uri="{DAA4B4D4-6D71-4841-9C94-3DE7FCFB9230}">
                <p14:media xmlns:p14="http://schemas.microsoft.com/office/powerpoint/2010/main" r:embed="rId1"/>
              </p:ext>
            </p:extLst>
          </p:nvPr>
        </p:nvPicPr>
        <p:blipFill>
          <a:blip r:embed="rId10"/>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48516103"/>
      </p:ext>
    </p:extLst>
  </p:cSld>
  <p:clrMapOvr>
    <a:masterClrMapping/>
  </p:clrMapOvr>
  <mc:AlternateContent xmlns:mc="http://schemas.openxmlformats.org/markup-compatibility/2006">
    <mc:Choice xmlns:p14="http://schemas.microsoft.com/office/powerpoint/2010/main" Requires="p14">
      <p:transition spd="slow" p14:dur="2000" advTm="27399"/>
    </mc:Choice>
    <mc:Fallback>
      <p:transition spd="slow" advTm="273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FB407-446C-0A65-45FA-FD4FDBE99D6D}"/>
              </a:ext>
            </a:extLst>
          </p:cNvPr>
          <p:cNvSpPr>
            <a:spLocks noGrp="1"/>
          </p:cNvSpPr>
          <p:nvPr>
            <p:ph type="title"/>
          </p:nvPr>
        </p:nvSpPr>
        <p:spPr/>
        <p:txBody>
          <a:bodyPr/>
          <a:lstStyle/>
          <a:p>
            <a:r>
              <a:rPr lang="en-AU" dirty="0"/>
              <a:t>User Stories and Prioritisation</a:t>
            </a:r>
          </a:p>
        </p:txBody>
      </p:sp>
      <p:sp>
        <p:nvSpPr>
          <p:cNvPr id="3" name="Content Placeholder 2">
            <a:extLst>
              <a:ext uri="{FF2B5EF4-FFF2-40B4-BE49-F238E27FC236}">
                <a16:creationId xmlns:a16="http://schemas.microsoft.com/office/drawing/2014/main" id="{6D85E31D-54C7-DD81-718E-1167912E91B7}"/>
              </a:ext>
            </a:extLst>
          </p:cNvPr>
          <p:cNvSpPr>
            <a:spLocks noGrp="1"/>
          </p:cNvSpPr>
          <p:nvPr>
            <p:ph sz="half" idx="1"/>
          </p:nvPr>
        </p:nvSpPr>
        <p:spPr/>
        <p:txBody>
          <a:bodyPr>
            <a:normAutofit fontScale="92500" lnSpcReduction="10000"/>
          </a:bodyPr>
          <a:lstStyle/>
          <a:p>
            <a:r>
              <a:rPr lang="en-AU" dirty="0"/>
              <a:t>Acted in accordance with first sprint plan</a:t>
            </a:r>
          </a:p>
          <a:p>
            <a:pPr lvl="1"/>
            <a:r>
              <a:rPr lang="en-AU" dirty="0"/>
              <a:t>Pet creation</a:t>
            </a:r>
          </a:p>
          <a:p>
            <a:pPr lvl="1"/>
            <a:r>
              <a:rPr lang="en-AU" dirty="0"/>
              <a:t>Basic pet interaction</a:t>
            </a:r>
          </a:p>
          <a:p>
            <a:pPr lvl="1"/>
            <a:r>
              <a:rPr lang="en-AU" dirty="0"/>
              <a:t>User account authentication</a:t>
            </a:r>
          </a:p>
          <a:p>
            <a:pPr lvl="1"/>
            <a:r>
              <a:rPr lang="en-AU" dirty="0"/>
              <a:t>Basic UI</a:t>
            </a:r>
          </a:p>
        </p:txBody>
      </p:sp>
      <p:sp>
        <p:nvSpPr>
          <p:cNvPr id="4" name="Content Placeholder 3">
            <a:extLst>
              <a:ext uri="{FF2B5EF4-FFF2-40B4-BE49-F238E27FC236}">
                <a16:creationId xmlns:a16="http://schemas.microsoft.com/office/drawing/2014/main" id="{E39C2825-63D8-E2A8-5C0F-08E33D4E591B}"/>
              </a:ext>
            </a:extLst>
          </p:cNvPr>
          <p:cNvSpPr>
            <a:spLocks noGrp="1"/>
          </p:cNvSpPr>
          <p:nvPr>
            <p:ph sz="half" idx="2"/>
          </p:nvPr>
        </p:nvSpPr>
        <p:spPr>
          <a:xfrm>
            <a:off x="6214533" y="2404533"/>
            <a:ext cx="5215467" cy="4453467"/>
          </a:xfrm>
        </p:spPr>
        <p:txBody>
          <a:bodyPr>
            <a:normAutofit fontScale="92500" lnSpcReduction="10000"/>
          </a:bodyPr>
          <a:lstStyle/>
          <a:p>
            <a:r>
              <a:rPr lang="en-AU" dirty="0"/>
              <a:t>Must have user stories</a:t>
            </a:r>
          </a:p>
          <a:p>
            <a:pPr lvl="1"/>
            <a:r>
              <a:rPr lang="en-AU" dirty="0"/>
              <a:t>Story ID 1: Create new pet</a:t>
            </a:r>
          </a:p>
          <a:p>
            <a:pPr lvl="1"/>
            <a:r>
              <a:rPr lang="en-AU" dirty="0"/>
              <a:t>Story ID 2: customise a pet</a:t>
            </a:r>
          </a:p>
          <a:p>
            <a:pPr lvl="1"/>
            <a:r>
              <a:rPr lang="en-AU" dirty="0"/>
              <a:t>Story ID 5: Add new pet to collection</a:t>
            </a:r>
          </a:p>
          <a:p>
            <a:pPr lvl="1"/>
            <a:r>
              <a:rPr lang="en-AU" dirty="0"/>
              <a:t>Story ID 9: Feed a pet</a:t>
            </a:r>
          </a:p>
          <a:p>
            <a:pPr lvl="1"/>
            <a:r>
              <a:rPr lang="en-AU" dirty="0"/>
              <a:t>Story ID 10: clean a pet</a:t>
            </a:r>
          </a:p>
          <a:p>
            <a:pPr lvl="1"/>
            <a:r>
              <a:rPr lang="en-AU" dirty="0"/>
              <a:t>Story ID 16: Account Registration/Login/Logout</a:t>
            </a:r>
          </a:p>
          <a:p>
            <a:pPr lvl="1"/>
            <a:r>
              <a:rPr lang="en-AU" dirty="0"/>
              <a:t>Story ID 17: Account Authentication (By Password)</a:t>
            </a:r>
          </a:p>
          <a:p>
            <a:pPr lvl="1"/>
            <a:r>
              <a:rPr lang="en-AU" dirty="0"/>
              <a:t>Story ID 18: Saving user’s progress </a:t>
            </a:r>
          </a:p>
          <a:p>
            <a:endParaRPr lang="en-AU" dirty="0"/>
          </a:p>
        </p:txBody>
      </p:sp>
      <p:pic>
        <p:nvPicPr>
          <p:cNvPr id="23" name="Audio 22">
            <a:hlinkClick r:id="" action="ppaction://media"/>
            <a:extLst>
              <a:ext uri="{FF2B5EF4-FFF2-40B4-BE49-F238E27FC236}">
                <a16:creationId xmlns:a16="http://schemas.microsoft.com/office/drawing/2014/main" id="{4ECEB159-E04F-4FE4-31B9-F3FF2A0AF63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77369654"/>
      </p:ext>
    </p:extLst>
  </p:cSld>
  <p:clrMapOvr>
    <a:masterClrMapping/>
  </p:clrMapOvr>
  <mc:AlternateContent xmlns:mc="http://schemas.openxmlformats.org/markup-compatibility/2006">
    <mc:Choice xmlns:p14="http://schemas.microsoft.com/office/powerpoint/2010/main" Requires="p14">
      <p:transition spd="slow" p14:dur="2000" advTm="62769"/>
    </mc:Choice>
    <mc:Fallback>
      <p:transition spd="slow" advTm="627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710105F-F170-9984-DB2C-52FF2D470756}"/>
              </a:ext>
            </a:extLst>
          </p:cNvPr>
          <p:cNvSpPr>
            <a:spLocks noGrp="1"/>
          </p:cNvSpPr>
          <p:nvPr>
            <p:ph type="title"/>
          </p:nvPr>
        </p:nvSpPr>
        <p:spPr>
          <a:xfrm>
            <a:off x="375601" y="-43499"/>
            <a:ext cx="9144000" cy="1263649"/>
          </a:xfrm>
        </p:spPr>
        <p:txBody>
          <a:bodyPr/>
          <a:lstStyle/>
          <a:p>
            <a:r>
              <a:rPr lang="en-AU" dirty="0"/>
              <a:t>Low fidelity</a:t>
            </a:r>
          </a:p>
        </p:txBody>
      </p:sp>
      <p:pic>
        <p:nvPicPr>
          <p:cNvPr id="11" name="Picture 10" descr="A piece of paper with writing on it&#10;&#10;Description automatically generated">
            <a:extLst>
              <a:ext uri="{FF2B5EF4-FFF2-40B4-BE49-F238E27FC236}">
                <a16:creationId xmlns:a16="http://schemas.microsoft.com/office/drawing/2014/main" id="{B902D59C-803B-B49E-989A-8009B67611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a:off x="8079601" y="2928850"/>
            <a:ext cx="2880000" cy="5120000"/>
          </a:xfrm>
          <a:prstGeom prst="rect">
            <a:avLst/>
          </a:prstGeom>
        </p:spPr>
      </p:pic>
      <p:pic>
        <p:nvPicPr>
          <p:cNvPr id="13" name="Picture 12" descr="A piece of paper with writing on it&#10;&#10;Description automatically generated">
            <a:extLst>
              <a:ext uri="{FF2B5EF4-FFF2-40B4-BE49-F238E27FC236}">
                <a16:creationId xmlns:a16="http://schemas.microsoft.com/office/drawing/2014/main" id="{D91294F4-ABC6-4A1F-B873-B83443C60B2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1654000" y="2858000"/>
            <a:ext cx="2880000" cy="5120000"/>
          </a:xfrm>
          <a:prstGeom prst="rect">
            <a:avLst/>
          </a:prstGeom>
        </p:spPr>
      </p:pic>
      <p:pic>
        <p:nvPicPr>
          <p:cNvPr id="15" name="Picture 14" descr="A sketch of a logo on a piece of paper&#10;&#10;Description automatically generated">
            <a:extLst>
              <a:ext uri="{FF2B5EF4-FFF2-40B4-BE49-F238E27FC236}">
                <a16:creationId xmlns:a16="http://schemas.microsoft.com/office/drawing/2014/main" id="{6771D9FE-E356-1D91-0B2E-97B22F5403E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59601" y="549000"/>
            <a:ext cx="5120000" cy="2880000"/>
          </a:xfrm>
          <a:prstGeom prst="rect">
            <a:avLst/>
          </a:prstGeom>
        </p:spPr>
      </p:pic>
      <p:pic>
        <p:nvPicPr>
          <p:cNvPr id="17" name="Picture 16" descr="A paper with a drawing on it&#10;&#10;Description automatically generated">
            <a:extLst>
              <a:ext uri="{FF2B5EF4-FFF2-40B4-BE49-F238E27FC236}">
                <a16:creationId xmlns:a16="http://schemas.microsoft.com/office/drawing/2014/main" id="{32EA268E-527B-6698-2DA8-DFEA4FC6D7B6}"/>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16200000">
            <a:off x="1622376" y="-559026"/>
            <a:ext cx="2880000" cy="5120000"/>
          </a:xfrm>
          <a:prstGeom prst="rect">
            <a:avLst/>
          </a:prstGeom>
        </p:spPr>
      </p:pic>
      <p:cxnSp>
        <p:nvCxnSpPr>
          <p:cNvPr id="19" name="Straight Arrow Connector 18">
            <a:extLst>
              <a:ext uri="{FF2B5EF4-FFF2-40B4-BE49-F238E27FC236}">
                <a16:creationId xmlns:a16="http://schemas.microsoft.com/office/drawing/2014/main" id="{55ABE4EC-EC6E-0DF5-6358-AFE844B30FC9}"/>
              </a:ext>
            </a:extLst>
          </p:cNvPr>
          <p:cNvCxnSpPr>
            <a:stCxn id="17" idx="2"/>
            <a:endCxn id="15" idx="1"/>
          </p:cNvCxnSpPr>
          <p:nvPr/>
        </p:nvCxnSpPr>
        <p:spPr>
          <a:xfrm flipV="1">
            <a:off x="5622376" y="1989000"/>
            <a:ext cx="1337225" cy="11974"/>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0" name="Straight Arrow Connector 19">
            <a:extLst>
              <a:ext uri="{FF2B5EF4-FFF2-40B4-BE49-F238E27FC236}">
                <a16:creationId xmlns:a16="http://schemas.microsoft.com/office/drawing/2014/main" id="{53699F3D-6319-BD0A-EF67-A918D5D4D5D6}"/>
              </a:ext>
            </a:extLst>
          </p:cNvPr>
          <p:cNvCxnSpPr>
            <a:cxnSpLocks/>
          </p:cNvCxnSpPr>
          <p:nvPr/>
        </p:nvCxnSpPr>
        <p:spPr>
          <a:xfrm flipH="1">
            <a:off x="5654001" y="3429000"/>
            <a:ext cx="1305600" cy="548999"/>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4" name="Straight Arrow Connector 23">
            <a:extLst>
              <a:ext uri="{FF2B5EF4-FFF2-40B4-BE49-F238E27FC236}">
                <a16:creationId xmlns:a16="http://schemas.microsoft.com/office/drawing/2014/main" id="{B30E7C1A-85BC-04A0-B833-55680FEFF725}"/>
              </a:ext>
            </a:extLst>
          </p:cNvPr>
          <p:cNvCxnSpPr>
            <a:cxnSpLocks/>
            <a:endCxn id="11" idx="0"/>
          </p:cNvCxnSpPr>
          <p:nvPr/>
        </p:nvCxnSpPr>
        <p:spPr>
          <a:xfrm>
            <a:off x="5654001" y="5488850"/>
            <a:ext cx="1305600" cy="0"/>
          </a:xfrm>
          <a:prstGeom prst="straightConnector1">
            <a:avLst/>
          </a:prstGeom>
          <a:ln w="19050"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pic>
        <p:nvPicPr>
          <p:cNvPr id="6" name="Audio 5">
            <a:hlinkClick r:id="" action="ppaction://media"/>
            <a:extLst>
              <a:ext uri="{FF2B5EF4-FFF2-40B4-BE49-F238E27FC236}">
                <a16:creationId xmlns:a16="http://schemas.microsoft.com/office/drawing/2014/main" id="{1B303981-B696-7BD3-5B4F-AAACBBD3442F}"/>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76487896"/>
      </p:ext>
    </p:extLst>
  </p:cSld>
  <p:clrMapOvr>
    <a:masterClrMapping/>
  </p:clrMapOvr>
  <mc:AlternateContent xmlns:mc="http://schemas.openxmlformats.org/markup-compatibility/2006">
    <mc:Choice xmlns:p14="http://schemas.microsoft.com/office/powerpoint/2010/main" Requires="p14">
      <p:transition spd="slow" p14:dur="2000" advTm="8123"/>
    </mc:Choice>
    <mc:Fallback>
      <p:transition spd="slow" advTm="8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9E5A8-09BA-0634-4401-C6613EC78D6F}"/>
              </a:ext>
            </a:extLst>
          </p:cNvPr>
          <p:cNvSpPr>
            <a:spLocks noGrp="1"/>
          </p:cNvSpPr>
          <p:nvPr>
            <p:ph type="title"/>
          </p:nvPr>
        </p:nvSpPr>
        <p:spPr>
          <a:xfrm>
            <a:off x="3650344" y="187779"/>
            <a:ext cx="9144000" cy="1263649"/>
          </a:xfrm>
        </p:spPr>
        <p:txBody>
          <a:bodyPr/>
          <a:lstStyle/>
          <a:p>
            <a:r>
              <a:rPr lang="en-AU" dirty="0"/>
              <a:t>Medium Fidelity</a:t>
            </a:r>
          </a:p>
        </p:txBody>
      </p:sp>
      <p:pic>
        <p:nvPicPr>
          <p:cNvPr id="5" name="Content Placeholder 4">
            <a:extLst>
              <a:ext uri="{FF2B5EF4-FFF2-40B4-BE49-F238E27FC236}">
                <a16:creationId xmlns:a16="http://schemas.microsoft.com/office/drawing/2014/main" id="{7FD6D2A2-3BAA-467C-3636-F630C56346FE}"/>
              </a:ext>
            </a:extLst>
          </p:cNvPr>
          <p:cNvPicPr>
            <a:picLocks noGrp="1" noChangeAspect="1"/>
          </p:cNvPicPr>
          <p:nvPr>
            <p:ph idx="1"/>
          </p:nvPr>
        </p:nvPicPr>
        <p:blipFill>
          <a:blip r:embed="rId4"/>
          <a:stretch>
            <a:fillRect/>
          </a:stretch>
        </p:blipFill>
        <p:spPr>
          <a:xfrm>
            <a:off x="2315030" y="996421"/>
            <a:ext cx="7170056" cy="5731404"/>
          </a:xfrm>
        </p:spPr>
      </p:pic>
      <p:pic>
        <p:nvPicPr>
          <p:cNvPr id="6" name="Audio 5">
            <a:hlinkClick r:id="" action="ppaction://media"/>
            <a:extLst>
              <a:ext uri="{FF2B5EF4-FFF2-40B4-BE49-F238E27FC236}">
                <a16:creationId xmlns:a16="http://schemas.microsoft.com/office/drawing/2014/main" id="{096CF96B-C4FB-5E86-99E9-32D3BBA9E1A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22705391"/>
      </p:ext>
    </p:extLst>
  </p:cSld>
  <p:clrMapOvr>
    <a:masterClrMapping/>
  </p:clrMapOvr>
  <mc:AlternateContent xmlns:mc="http://schemas.openxmlformats.org/markup-compatibility/2006">
    <mc:Choice xmlns:p14="http://schemas.microsoft.com/office/powerpoint/2010/main" Requires="p14">
      <p:transition spd="slow" p14:dur="2000" advTm="10773"/>
    </mc:Choice>
    <mc:Fallback>
      <p:transition spd="slow" advTm="107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EB630A-0D9E-9CB8-1BDB-51F4DD8C4A40}"/>
              </a:ext>
            </a:extLst>
          </p:cNvPr>
          <p:cNvSpPr>
            <a:spLocks noGrp="1"/>
          </p:cNvSpPr>
          <p:nvPr>
            <p:ph type="title"/>
          </p:nvPr>
        </p:nvSpPr>
        <p:spPr>
          <a:xfrm>
            <a:off x="283028" y="0"/>
            <a:ext cx="9144000" cy="885371"/>
          </a:xfrm>
        </p:spPr>
        <p:txBody>
          <a:bodyPr/>
          <a:lstStyle/>
          <a:p>
            <a:r>
              <a:rPr lang="en-AU" dirty="0"/>
              <a:t>Project Management Tool</a:t>
            </a:r>
          </a:p>
        </p:txBody>
      </p:sp>
      <p:pic>
        <p:nvPicPr>
          <p:cNvPr id="5" name="Content Placeholder 4">
            <a:extLst>
              <a:ext uri="{FF2B5EF4-FFF2-40B4-BE49-F238E27FC236}">
                <a16:creationId xmlns:a16="http://schemas.microsoft.com/office/drawing/2014/main" id="{857D1226-145B-79F4-8057-32323C23AB0E}"/>
              </a:ext>
            </a:extLst>
          </p:cNvPr>
          <p:cNvPicPr>
            <a:picLocks noGrp="1" noChangeAspect="1"/>
          </p:cNvPicPr>
          <p:nvPr>
            <p:ph idx="1"/>
          </p:nvPr>
        </p:nvPicPr>
        <p:blipFill>
          <a:blip r:embed="rId4"/>
          <a:stretch>
            <a:fillRect/>
          </a:stretch>
        </p:blipFill>
        <p:spPr>
          <a:xfrm>
            <a:off x="741969" y="1494264"/>
            <a:ext cx="10708062" cy="5363736"/>
          </a:xfrm>
        </p:spPr>
      </p:pic>
      <p:sp>
        <p:nvSpPr>
          <p:cNvPr id="6" name="TextBox 5">
            <a:extLst>
              <a:ext uri="{FF2B5EF4-FFF2-40B4-BE49-F238E27FC236}">
                <a16:creationId xmlns:a16="http://schemas.microsoft.com/office/drawing/2014/main" id="{12578C3A-496A-91DF-26F3-4F39DA7B24ED}"/>
              </a:ext>
            </a:extLst>
          </p:cNvPr>
          <p:cNvSpPr txBox="1"/>
          <p:nvPr/>
        </p:nvSpPr>
        <p:spPr>
          <a:xfrm>
            <a:off x="3839028" y="1124932"/>
            <a:ext cx="9485086" cy="369332"/>
          </a:xfrm>
          <a:prstGeom prst="rect">
            <a:avLst/>
          </a:prstGeom>
          <a:noFill/>
        </p:spPr>
        <p:txBody>
          <a:bodyPr wrap="square" rtlCol="0">
            <a:spAutoFit/>
          </a:bodyPr>
          <a:lstStyle/>
          <a:p>
            <a:r>
              <a:rPr lang="en-AU" dirty="0"/>
              <a:t>https://trello.com/b/7k3iZmGE</a:t>
            </a:r>
          </a:p>
        </p:txBody>
      </p:sp>
      <p:pic>
        <p:nvPicPr>
          <p:cNvPr id="12" name="Audio 11">
            <a:hlinkClick r:id="" action="ppaction://media"/>
            <a:extLst>
              <a:ext uri="{FF2B5EF4-FFF2-40B4-BE49-F238E27FC236}">
                <a16:creationId xmlns:a16="http://schemas.microsoft.com/office/drawing/2014/main" id="{2D3BBEBD-CD5D-1650-2EE2-07BDEB3FEE7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62995822"/>
      </p:ext>
    </p:extLst>
  </p:cSld>
  <p:clrMapOvr>
    <a:masterClrMapping/>
  </p:clrMapOvr>
  <mc:AlternateContent xmlns:mc="http://schemas.openxmlformats.org/markup-compatibility/2006">
    <mc:Choice xmlns:p14="http://schemas.microsoft.com/office/powerpoint/2010/main" Requires="p14">
      <p:transition spd="slow" p14:dur="2000" advTm="20498"/>
    </mc:Choice>
    <mc:Fallback>
      <p:transition spd="slow" advTm="20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230384-EBE7-B647-6CBD-2C4FC75EB213}"/>
              </a:ext>
            </a:extLst>
          </p:cNvPr>
          <p:cNvSpPr>
            <a:spLocks noGrp="1"/>
          </p:cNvSpPr>
          <p:nvPr>
            <p:ph type="title"/>
          </p:nvPr>
        </p:nvSpPr>
        <p:spPr>
          <a:xfrm>
            <a:off x="762000" y="493486"/>
            <a:ext cx="9144000" cy="1263649"/>
          </a:xfrm>
        </p:spPr>
        <p:txBody>
          <a:bodyPr/>
          <a:lstStyle/>
          <a:p>
            <a:r>
              <a:rPr lang="en-AU" dirty="0" err="1"/>
              <a:t>Github</a:t>
            </a:r>
            <a:r>
              <a:rPr lang="en-AU" dirty="0"/>
              <a:t> Usage</a:t>
            </a:r>
          </a:p>
        </p:txBody>
      </p:sp>
      <p:sp>
        <p:nvSpPr>
          <p:cNvPr id="3" name="Content Placeholder 2">
            <a:extLst>
              <a:ext uri="{FF2B5EF4-FFF2-40B4-BE49-F238E27FC236}">
                <a16:creationId xmlns:a16="http://schemas.microsoft.com/office/drawing/2014/main" id="{AAA891A9-DA3B-5193-41E0-99A233FED306}"/>
              </a:ext>
            </a:extLst>
          </p:cNvPr>
          <p:cNvSpPr>
            <a:spLocks noGrp="1"/>
          </p:cNvSpPr>
          <p:nvPr>
            <p:ph idx="1"/>
          </p:nvPr>
        </p:nvSpPr>
        <p:spPr/>
        <p:txBody>
          <a:bodyPr/>
          <a:lstStyle/>
          <a:p>
            <a:r>
              <a:rPr lang="en-AU" dirty="0"/>
              <a:t>Each person making any major changes utilised branches so as to maintain functional versions of code.</a:t>
            </a:r>
          </a:p>
          <a:p>
            <a:r>
              <a:rPr lang="en-AU" dirty="0"/>
              <a:t>Code was regularly merged to reduce conflicts</a:t>
            </a:r>
          </a:p>
          <a:p>
            <a:pPr lvl="1"/>
            <a:r>
              <a:rPr lang="en-AU" dirty="0"/>
              <a:t>Advance communication between team members to reduce conflicts</a:t>
            </a:r>
          </a:p>
        </p:txBody>
      </p:sp>
      <p:pic>
        <p:nvPicPr>
          <p:cNvPr id="26" name="Audio 25">
            <a:hlinkClick r:id="" action="ppaction://media"/>
            <a:extLst>
              <a:ext uri="{FF2B5EF4-FFF2-40B4-BE49-F238E27FC236}">
                <a16:creationId xmlns:a16="http://schemas.microsoft.com/office/drawing/2014/main" id="{6E8CEE0A-BEB3-DA5B-1BEC-E0F92924C6B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85569375"/>
      </p:ext>
    </p:extLst>
  </p:cSld>
  <p:clrMapOvr>
    <a:masterClrMapping/>
  </p:clrMapOvr>
  <mc:AlternateContent xmlns:mc="http://schemas.openxmlformats.org/markup-compatibility/2006">
    <mc:Choice xmlns:p14="http://schemas.microsoft.com/office/powerpoint/2010/main" Requires="p14">
      <p:transition spd="slow" p14:dur="2000" advTm="15020"/>
    </mc:Choice>
    <mc:Fallback>
      <p:transition spd="slow" advTm="150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5420E1-6141-6530-637C-C58F6BD53B72}"/>
              </a:ext>
            </a:extLst>
          </p:cNvPr>
          <p:cNvSpPr>
            <a:spLocks noGrp="1"/>
          </p:cNvSpPr>
          <p:nvPr>
            <p:ph type="title"/>
          </p:nvPr>
        </p:nvSpPr>
        <p:spPr/>
        <p:txBody>
          <a:bodyPr/>
          <a:lstStyle/>
          <a:p>
            <a:r>
              <a:rPr lang="en-AU" dirty="0"/>
              <a:t>JavaFX Code Summary</a:t>
            </a:r>
          </a:p>
        </p:txBody>
      </p:sp>
      <p:graphicFrame>
        <p:nvGraphicFramePr>
          <p:cNvPr id="7" name="Content Placeholder 2">
            <a:extLst>
              <a:ext uri="{FF2B5EF4-FFF2-40B4-BE49-F238E27FC236}">
                <a16:creationId xmlns:a16="http://schemas.microsoft.com/office/drawing/2014/main" id="{F31E744B-B321-E33E-6A62-BFEA23EC648E}"/>
              </a:ext>
            </a:extLst>
          </p:cNvPr>
          <p:cNvGraphicFramePr>
            <a:graphicFrameLocks noGrp="1"/>
          </p:cNvGraphicFramePr>
          <p:nvPr>
            <p:ph idx="1"/>
          </p:nvPr>
        </p:nvGraphicFramePr>
        <p:xfrm>
          <a:off x="762000" y="3047999"/>
          <a:ext cx="10668000" cy="304800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Audio 5">
            <a:hlinkClick r:id="" action="ppaction://media"/>
            <a:extLst>
              <a:ext uri="{FF2B5EF4-FFF2-40B4-BE49-F238E27FC236}">
                <a16:creationId xmlns:a16="http://schemas.microsoft.com/office/drawing/2014/main" id="{0A5CCE2C-A9D8-F7A7-4C9E-374AFCF78937}"/>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40013506"/>
      </p:ext>
    </p:extLst>
  </p:cSld>
  <p:clrMapOvr>
    <a:masterClrMapping/>
  </p:clrMapOvr>
  <mc:AlternateContent xmlns:mc="http://schemas.openxmlformats.org/markup-compatibility/2006">
    <mc:Choice xmlns:p14="http://schemas.microsoft.com/office/powerpoint/2010/main" Requires="p14">
      <p:transition spd="slow" p14:dur="2000" advTm="41565"/>
    </mc:Choice>
    <mc:Fallback>
      <p:transition spd="slow" advTm="41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TornVTI">
  <a:themeElements>
    <a:clrScheme name="Office">
      <a:dk1>
        <a:srgbClr val="000000"/>
      </a:dk1>
      <a:lt1>
        <a:srgbClr val="FFFFFF"/>
      </a:lt1>
      <a:dk2>
        <a:srgbClr val="1D242E"/>
      </a:dk2>
      <a:lt2>
        <a:srgbClr val="F2F1F1"/>
      </a:lt2>
      <a:accent1>
        <a:srgbClr val="4472C4"/>
      </a:accent1>
      <a:accent2>
        <a:srgbClr val="ED7D31"/>
      </a:accent2>
      <a:accent3>
        <a:srgbClr val="A3A3A3"/>
      </a:accent3>
      <a:accent4>
        <a:srgbClr val="CF9B00"/>
      </a:accent4>
      <a:accent5>
        <a:srgbClr val="5B9BD5"/>
      </a:accent5>
      <a:accent6>
        <a:srgbClr val="70AD47"/>
      </a:accent6>
      <a:hlink>
        <a:srgbClr val="D26012"/>
      </a:hlink>
      <a:folHlink>
        <a:srgbClr val="9A5879"/>
      </a:folHlink>
    </a:clrScheme>
    <a:fontScheme name="Torn">
      <a:majorFont>
        <a:latin typeface="Verdana Pro Cond SemiBold"/>
        <a:ea typeface=""/>
        <a:cs typeface=""/>
      </a:majorFont>
      <a:minorFont>
        <a:latin typeface="Verdana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ornVTI" id="{D93270A2-BAD7-4DCC-9D1D-3427EACCFA88}" vid="{1B17486C-9B79-43FC-98F9-5BF7AA5600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91</TotalTime>
  <Words>962</Words>
  <Application>Microsoft Office PowerPoint</Application>
  <PresentationFormat>Widescreen</PresentationFormat>
  <Paragraphs>119</Paragraphs>
  <Slides>12</Slides>
  <Notes>4</Notes>
  <HiddenSlides>0</HiddenSlides>
  <MMClips>12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Aptos</vt:lpstr>
      <vt:lpstr>Arial</vt:lpstr>
      <vt:lpstr>Courier New</vt:lpstr>
      <vt:lpstr>Symbol</vt:lpstr>
      <vt:lpstr>Times New Roman</vt:lpstr>
      <vt:lpstr>Verdana Pro</vt:lpstr>
      <vt:lpstr>Verdana Pro Cond SemiBold</vt:lpstr>
      <vt:lpstr>TornVTI</vt:lpstr>
      <vt:lpstr>Virtual Pet Simulator</vt:lpstr>
      <vt:lpstr>Small Audience</vt:lpstr>
      <vt:lpstr>High Impact</vt:lpstr>
      <vt:lpstr>User Stories and Prioritisation</vt:lpstr>
      <vt:lpstr>Low fidelity</vt:lpstr>
      <vt:lpstr>Medium Fidelity</vt:lpstr>
      <vt:lpstr>Project Management Tool</vt:lpstr>
      <vt:lpstr>Github Usage</vt:lpstr>
      <vt:lpstr>JavaFX Code Summary</vt:lpstr>
      <vt:lpstr>Database persistence code summary</vt:lpstr>
      <vt:lpstr>Unit tests code summary</vt:lpstr>
      <vt:lpstr>Code demonstration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Samuel Crawford</dc:creator>
  <cp:lastModifiedBy>Samuel Crawford</cp:lastModifiedBy>
  <cp:revision>1</cp:revision>
  <dcterms:created xsi:type="dcterms:W3CDTF">2024-09-22T02:24:44Z</dcterms:created>
  <dcterms:modified xsi:type="dcterms:W3CDTF">2024-09-22T04:58:23Z</dcterms:modified>
</cp:coreProperties>
</file>

<file path=docProps/thumbnail.jpeg>
</file>